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0"/>
  </p:notesMasterIdLst>
  <p:sldIdLst>
    <p:sldId id="6120" r:id="rId3"/>
    <p:sldId id="259" r:id="rId4"/>
    <p:sldId id="967" r:id="rId5"/>
    <p:sldId id="420" r:id="rId6"/>
    <p:sldId id="438" r:id="rId7"/>
    <p:sldId id="6123" r:id="rId8"/>
    <p:sldId id="398" r:id="rId9"/>
  </p:sldIdLst>
  <p:sldSz cx="12192000" cy="6858000"/>
  <p:notesSz cx="6858000" cy="9144000"/>
  <p:defaultText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A6F3A6-CD0E-4264-87FD-0BA21CCD3810}" v="11" dt="2023-02-10T13:45:51.01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91"/>
    <p:restoredTop sz="95884"/>
  </p:normalViewPr>
  <p:slideViewPr>
    <p:cSldViewPr snapToGrid="0">
      <p:cViewPr varScale="1">
        <p:scale>
          <a:sx n="77" d="100"/>
          <a:sy n="77" d="100"/>
        </p:scale>
        <p:origin x="84" y="2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oline  Gedde-Dahl" userId="dfc7433e-003c-41b6-8678-9ecc327efc8a" providerId="ADAL" clId="{E4A6F3A6-CD0E-4264-87FD-0BA21CCD3810}"/>
    <pc:docChg chg="undo custSel addSld delSld modSld sldOrd">
      <pc:chgData name="Caroline  Gedde-Dahl" userId="dfc7433e-003c-41b6-8678-9ecc327efc8a" providerId="ADAL" clId="{E4A6F3A6-CD0E-4264-87FD-0BA21CCD3810}" dt="2023-02-10T13:46:11.448" v="1121" actId="20577"/>
      <pc:docMkLst>
        <pc:docMk/>
      </pc:docMkLst>
      <pc:sldChg chg="del">
        <pc:chgData name="Caroline  Gedde-Dahl" userId="dfc7433e-003c-41b6-8678-9ecc327efc8a" providerId="ADAL" clId="{E4A6F3A6-CD0E-4264-87FD-0BA21CCD3810}" dt="2023-02-10T12:12:11.487" v="1094" actId="47"/>
        <pc:sldMkLst>
          <pc:docMk/>
          <pc:sldMk cId="0" sldId="263"/>
        </pc:sldMkLst>
      </pc:sldChg>
      <pc:sldChg chg="del">
        <pc:chgData name="Caroline  Gedde-Dahl" userId="dfc7433e-003c-41b6-8678-9ecc327efc8a" providerId="ADAL" clId="{E4A6F3A6-CD0E-4264-87FD-0BA21CCD3810}" dt="2023-02-10T10:18:39.316" v="0" actId="47"/>
        <pc:sldMkLst>
          <pc:docMk/>
          <pc:sldMk cId="0" sldId="266"/>
        </pc:sldMkLst>
      </pc:sldChg>
      <pc:sldChg chg="del">
        <pc:chgData name="Caroline  Gedde-Dahl" userId="dfc7433e-003c-41b6-8678-9ecc327efc8a" providerId="ADAL" clId="{E4A6F3A6-CD0E-4264-87FD-0BA21CCD3810}" dt="2023-02-10T11:39:25.213" v="204" actId="47"/>
        <pc:sldMkLst>
          <pc:docMk/>
          <pc:sldMk cId="0" sldId="267"/>
        </pc:sldMkLst>
      </pc:sldChg>
      <pc:sldChg chg="addSp delSp modSp add mod ord">
        <pc:chgData name="Caroline  Gedde-Dahl" userId="dfc7433e-003c-41b6-8678-9ecc327efc8a" providerId="ADAL" clId="{E4A6F3A6-CD0E-4264-87FD-0BA21CCD3810}" dt="2023-02-10T12:14:19.167" v="1097"/>
        <pc:sldMkLst>
          <pc:docMk/>
          <pc:sldMk cId="521113908" sldId="398"/>
        </pc:sldMkLst>
        <pc:spChg chg="mod">
          <ac:chgData name="Caroline  Gedde-Dahl" userId="dfc7433e-003c-41b6-8678-9ecc327efc8a" providerId="ADAL" clId="{E4A6F3A6-CD0E-4264-87FD-0BA21CCD3810}" dt="2023-02-10T11:46:12.209" v="234" actId="255"/>
          <ac:spMkLst>
            <pc:docMk/>
            <pc:sldMk cId="521113908" sldId="398"/>
            <ac:spMk id="2" creationId="{00000000-0000-0000-0000-000000000000}"/>
          </ac:spMkLst>
        </pc:spChg>
        <pc:spChg chg="add mod">
          <ac:chgData name="Caroline  Gedde-Dahl" userId="dfc7433e-003c-41b6-8678-9ecc327efc8a" providerId="ADAL" clId="{E4A6F3A6-CD0E-4264-87FD-0BA21CCD3810}" dt="2023-02-10T11:57:13.050" v="655" actId="1076"/>
          <ac:spMkLst>
            <pc:docMk/>
            <pc:sldMk cId="521113908" sldId="398"/>
            <ac:spMk id="4" creationId="{856A9AAE-3EC9-A2A2-9DFE-4AF8BCBAA19A}"/>
          </ac:spMkLst>
        </pc:spChg>
        <pc:spChg chg="mod">
          <ac:chgData name="Caroline  Gedde-Dahl" userId="dfc7433e-003c-41b6-8678-9ecc327efc8a" providerId="ADAL" clId="{E4A6F3A6-CD0E-4264-87FD-0BA21CCD3810}" dt="2023-02-10T12:02:22.661" v="858" actId="1076"/>
          <ac:spMkLst>
            <pc:docMk/>
            <pc:sldMk cId="521113908" sldId="398"/>
            <ac:spMk id="10" creationId="{4C3831E4-3F2E-0647-9A8D-CED6DD09194A}"/>
          </ac:spMkLst>
        </pc:spChg>
        <pc:spChg chg="add mod">
          <ac:chgData name="Caroline  Gedde-Dahl" userId="dfc7433e-003c-41b6-8678-9ecc327efc8a" providerId="ADAL" clId="{E4A6F3A6-CD0E-4264-87FD-0BA21CCD3810}" dt="2023-02-10T12:03:39.013" v="890" actId="20577"/>
          <ac:spMkLst>
            <pc:docMk/>
            <pc:sldMk cId="521113908" sldId="398"/>
            <ac:spMk id="12" creationId="{9DFDDFC8-F9AA-D3A1-968A-E96C4BAB8701}"/>
          </ac:spMkLst>
        </pc:spChg>
        <pc:spChg chg="add mod">
          <ac:chgData name="Caroline  Gedde-Dahl" userId="dfc7433e-003c-41b6-8678-9ecc327efc8a" providerId="ADAL" clId="{E4A6F3A6-CD0E-4264-87FD-0BA21CCD3810}" dt="2023-02-10T12:05:48.300" v="1008" actId="1076"/>
          <ac:spMkLst>
            <pc:docMk/>
            <pc:sldMk cId="521113908" sldId="398"/>
            <ac:spMk id="13" creationId="{7E1F5C84-A713-148D-35AB-35CD43A7C58F}"/>
          </ac:spMkLst>
        </pc:spChg>
        <pc:spChg chg="del">
          <ac:chgData name="Caroline  Gedde-Dahl" userId="dfc7433e-003c-41b6-8678-9ecc327efc8a" providerId="ADAL" clId="{E4A6F3A6-CD0E-4264-87FD-0BA21CCD3810}" dt="2023-02-10T11:46:05.345" v="233" actId="478"/>
          <ac:spMkLst>
            <pc:docMk/>
            <pc:sldMk cId="521113908" sldId="398"/>
            <ac:spMk id="24" creationId="{DB6D70F9-DEEC-FC40-A63D-961F2322D18F}"/>
          </ac:spMkLst>
        </pc:spChg>
        <pc:spChg chg="mod">
          <ac:chgData name="Caroline  Gedde-Dahl" userId="dfc7433e-003c-41b6-8678-9ecc327efc8a" providerId="ADAL" clId="{E4A6F3A6-CD0E-4264-87FD-0BA21CCD3810}" dt="2023-02-10T11:56:37.535" v="648" actId="1582"/>
          <ac:spMkLst>
            <pc:docMk/>
            <pc:sldMk cId="521113908" sldId="398"/>
            <ac:spMk id="28" creationId="{7BFBFF96-361A-064F-B0EF-9EC081AA8A2B}"/>
          </ac:spMkLst>
        </pc:spChg>
        <pc:spChg chg="mod">
          <ac:chgData name="Caroline  Gedde-Dahl" userId="dfc7433e-003c-41b6-8678-9ecc327efc8a" providerId="ADAL" clId="{E4A6F3A6-CD0E-4264-87FD-0BA21CCD3810}" dt="2023-02-10T11:56:37.535" v="648" actId="1582"/>
          <ac:spMkLst>
            <pc:docMk/>
            <pc:sldMk cId="521113908" sldId="398"/>
            <ac:spMk id="29" creationId="{92017E33-16CC-D746-8011-F6C3D74315EC}"/>
          </ac:spMkLst>
        </pc:spChg>
        <pc:spChg chg="mod">
          <ac:chgData name="Caroline  Gedde-Dahl" userId="dfc7433e-003c-41b6-8678-9ecc327efc8a" providerId="ADAL" clId="{E4A6F3A6-CD0E-4264-87FD-0BA21CCD3810}" dt="2023-02-10T11:56:37.535" v="648" actId="1582"/>
          <ac:spMkLst>
            <pc:docMk/>
            <pc:sldMk cId="521113908" sldId="398"/>
            <ac:spMk id="30" creationId="{5BE41D3D-DB98-694B-B0BC-48931B47E13A}"/>
          </ac:spMkLst>
        </pc:spChg>
        <pc:spChg chg="mod">
          <ac:chgData name="Caroline  Gedde-Dahl" userId="dfc7433e-003c-41b6-8678-9ecc327efc8a" providerId="ADAL" clId="{E4A6F3A6-CD0E-4264-87FD-0BA21CCD3810}" dt="2023-02-10T12:03:13.467" v="882" actId="20577"/>
          <ac:spMkLst>
            <pc:docMk/>
            <pc:sldMk cId="521113908" sldId="398"/>
            <ac:spMk id="32" creationId="{A1833613-F58A-3A43-A897-ED0908F40541}"/>
          </ac:spMkLst>
        </pc:spChg>
        <pc:spChg chg="mod">
          <ac:chgData name="Caroline  Gedde-Dahl" userId="dfc7433e-003c-41b6-8678-9ecc327efc8a" providerId="ADAL" clId="{E4A6F3A6-CD0E-4264-87FD-0BA21CCD3810}" dt="2023-02-10T12:03:34.011" v="887" actId="20577"/>
          <ac:spMkLst>
            <pc:docMk/>
            <pc:sldMk cId="521113908" sldId="398"/>
            <ac:spMk id="34" creationId="{A61EC6A8-EDF2-1B43-8721-985DE9365538}"/>
          </ac:spMkLst>
        </pc:spChg>
        <pc:spChg chg="mod">
          <ac:chgData name="Caroline  Gedde-Dahl" userId="dfc7433e-003c-41b6-8678-9ecc327efc8a" providerId="ADAL" clId="{E4A6F3A6-CD0E-4264-87FD-0BA21CCD3810}" dt="2023-02-10T12:02:45.857" v="879" actId="20577"/>
          <ac:spMkLst>
            <pc:docMk/>
            <pc:sldMk cId="521113908" sldId="398"/>
            <ac:spMk id="35" creationId="{DD945526-0D3F-5A45-9C51-C226EFAE8689}"/>
          </ac:spMkLst>
        </pc:spChg>
        <pc:spChg chg="mod">
          <ac:chgData name="Caroline  Gedde-Dahl" userId="dfc7433e-003c-41b6-8678-9ecc327efc8a" providerId="ADAL" clId="{E4A6F3A6-CD0E-4264-87FD-0BA21CCD3810}" dt="2023-02-10T12:06:44.743" v="1055" actId="14100"/>
          <ac:spMkLst>
            <pc:docMk/>
            <pc:sldMk cId="521113908" sldId="398"/>
            <ac:spMk id="36" creationId="{D2212786-3777-6843-9DBE-C9A56C8D3FAC}"/>
          </ac:spMkLst>
        </pc:spChg>
        <pc:picChg chg="add del mod">
          <ac:chgData name="Caroline  Gedde-Dahl" userId="dfc7433e-003c-41b6-8678-9ecc327efc8a" providerId="ADAL" clId="{E4A6F3A6-CD0E-4264-87FD-0BA21CCD3810}" dt="2023-02-10T11:57:29.001" v="656" actId="478"/>
          <ac:picMkLst>
            <pc:docMk/>
            <pc:sldMk cId="521113908" sldId="398"/>
            <ac:picMk id="3" creationId="{4BA1379C-1DC8-9594-B558-A4515D37F073}"/>
          </ac:picMkLst>
        </pc:picChg>
        <pc:picChg chg="add mod">
          <ac:chgData name="Caroline  Gedde-Dahl" userId="dfc7433e-003c-41b6-8678-9ecc327efc8a" providerId="ADAL" clId="{E4A6F3A6-CD0E-4264-87FD-0BA21CCD3810}" dt="2023-02-10T11:57:48.770" v="659" actId="1076"/>
          <ac:picMkLst>
            <pc:docMk/>
            <pc:sldMk cId="521113908" sldId="398"/>
            <ac:picMk id="11" creationId="{422A3991-41BF-AEE7-CA44-7FA3463A0047}"/>
          </ac:picMkLst>
        </pc:picChg>
        <pc:picChg chg="add mod">
          <ac:chgData name="Caroline  Gedde-Dahl" userId="dfc7433e-003c-41b6-8678-9ecc327efc8a" providerId="ADAL" clId="{E4A6F3A6-CD0E-4264-87FD-0BA21CCD3810}" dt="2023-02-10T12:14:19.167" v="1097"/>
          <ac:picMkLst>
            <pc:docMk/>
            <pc:sldMk cId="521113908" sldId="398"/>
            <ac:picMk id="14" creationId="{BEAB004F-9B5B-2ADC-868B-B31FBF1C8609}"/>
          </ac:picMkLst>
        </pc:picChg>
        <pc:cxnChg chg="add mod">
          <ac:chgData name="Caroline  Gedde-Dahl" userId="dfc7433e-003c-41b6-8678-9ecc327efc8a" providerId="ADAL" clId="{E4A6F3A6-CD0E-4264-87FD-0BA21CCD3810}" dt="2023-02-10T11:57:03.160" v="650" actId="1076"/>
          <ac:cxnSpMkLst>
            <pc:docMk/>
            <pc:sldMk cId="521113908" sldId="398"/>
            <ac:cxnSpMk id="8" creationId="{4F18DCEA-E72F-3330-7C0E-948244340941}"/>
          </ac:cxnSpMkLst>
        </pc:cxnChg>
        <pc:cxnChg chg="mod">
          <ac:chgData name="Caroline  Gedde-Dahl" userId="dfc7433e-003c-41b6-8678-9ecc327efc8a" providerId="ADAL" clId="{E4A6F3A6-CD0E-4264-87FD-0BA21CCD3810}" dt="2023-02-10T11:53:01.624" v="505" actId="14100"/>
          <ac:cxnSpMkLst>
            <pc:docMk/>
            <pc:sldMk cId="521113908" sldId="398"/>
            <ac:cxnSpMk id="27" creationId="{951FCD91-64F4-2C4A-9C71-A035DF6A0642}"/>
          </ac:cxnSpMkLst>
        </pc:cxnChg>
      </pc:sldChg>
      <pc:sldChg chg="delSp modSp mod">
        <pc:chgData name="Caroline  Gedde-Dahl" userId="dfc7433e-003c-41b6-8678-9ecc327efc8a" providerId="ADAL" clId="{E4A6F3A6-CD0E-4264-87FD-0BA21CCD3810}" dt="2023-02-10T12:13:30.608" v="1095" actId="1076"/>
        <pc:sldMkLst>
          <pc:docMk/>
          <pc:sldMk cId="2938055649" sldId="420"/>
        </pc:sldMkLst>
        <pc:spChg chg="mod">
          <ac:chgData name="Caroline  Gedde-Dahl" userId="dfc7433e-003c-41b6-8678-9ecc327efc8a" providerId="ADAL" clId="{E4A6F3A6-CD0E-4264-87FD-0BA21CCD3810}" dt="2023-02-10T11:36:29.849" v="137" actId="20577"/>
          <ac:spMkLst>
            <pc:docMk/>
            <pc:sldMk cId="2938055649" sldId="420"/>
            <ac:spMk id="8" creationId="{3F77932A-9A05-604D-BA52-59E6F366DB45}"/>
          </ac:spMkLst>
        </pc:spChg>
        <pc:spChg chg="mod">
          <ac:chgData name="Caroline  Gedde-Dahl" userId="dfc7433e-003c-41b6-8678-9ecc327efc8a" providerId="ADAL" clId="{E4A6F3A6-CD0E-4264-87FD-0BA21CCD3810}" dt="2023-02-10T12:13:30.608" v="1095" actId="1076"/>
          <ac:spMkLst>
            <pc:docMk/>
            <pc:sldMk cId="2938055649" sldId="420"/>
            <ac:spMk id="26" creationId="{B7BAA49A-751F-F245-AB2C-26AEF296BEDA}"/>
          </ac:spMkLst>
        </pc:spChg>
        <pc:spChg chg="mod">
          <ac:chgData name="Caroline  Gedde-Dahl" userId="dfc7433e-003c-41b6-8678-9ecc327efc8a" providerId="ADAL" clId="{E4A6F3A6-CD0E-4264-87FD-0BA21CCD3810}" dt="2023-02-10T11:43:55.323" v="227" actId="20577"/>
          <ac:spMkLst>
            <pc:docMk/>
            <pc:sldMk cId="2938055649" sldId="420"/>
            <ac:spMk id="27" creationId="{260DDDB2-8480-844D-B967-ADFA22A4CEBD}"/>
          </ac:spMkLst>
        </pc:spChg>
        <pc:spChg chg="mod">
          <ac:chgData name="Caroline  Gedde-Dahl" userId="dfc7433e-003c-41b6-8678-9ecc327efc8a" providerId="ADAL" clId="{E4A6F3A6-CD0E-4264-87FD-0BA21CCD3810}" dt="2023-02-10T11:37:04.220" v="155" actId="20577"/>
          <ac:spMkLst>
            <pc:docMk/>
            <pc:sldMk cId="2938055649" sldId="420"/>
            <ac:spMk id="29" creationId="{3AA4196E-5628-C147-96FE-6FDFC55C9C2B}"/>
          </ac:spMkLst>
        </pc:spChg>
        <pc:spChg chg="del">
          <ac:chgData name="Caroline  Gedde-Dahl" userId="dfc7433e-003c-41b6-8678-9ecc327efc8a" providerId="ADAL" clId="{E4A6F3A6-CD0E-4264-87FD-0BA21CCD3810}" dt="2023-02-10T11:45:30.327" v="230" actId="478"/>
          <ac:spMkLst>
            <pc:docMk/>
            <pc:sldMk cId="2938055649" sldId="420"/>
            <ac:spMk id="59" creationId="{DAC4139E-8B07-3C4D-9A0B-B245A89F589B}"/>
          </ac:spMkLst>
        </pc:spChg>
        <pc:picChg chg="mod">
          <ac:chgData name="Caroline  Gedde-Dahl" userId="dfc7433e-003c-41b6-8678-9ecc327efc8a" providerId="ADAL" clId="{E4A6F3A6-CD0E-4264-87FD-0BA21CCD3810}" dt="2023-02-10T11:45:26.573" v="229" actId="1076"/>
          <ac:picMkLst>
            <pc:docMk/>
            <pc:sldMk cId="2938055649" sldId="420"/>
            <ac:picMk id="32" creationId="{61C1A54B-B0DB-57DD-CA6B-EB23AFB3103B}"/>
          </ac:picMkLst>
        </pc:picChg>
      </pc:sldChg>
      <pc:sldChg chg="addSp delSp modSp mod">
        <pc:chgData name="Caroline  Gedde-Dahl" userId="dfc7433e-003c-41b6-8678-9ecc327efc8a" providerId="ADAL" clId="{E4A6F3A6-CD0E-4264-87FD-0BA21CCD3810}" dt="2023-02-10T12:14:10.808" v="1096"/>
        <pc:sldMkLst>
          <pc:docMk/>
          <pc:sldMk cId="3210495991" sldId="438"/>
        </pc:sldMkLst>
        <pc:spChg chg="add mod">
          <ac:chgData name="Caroline  Gedde-Dahl" userId="dfc7433e-003c-41b6-8678-9ecc327efc8a" providerId="ADAL" clId="{E4A6F3A6-CD0E-4264-87FD-0BA21CCD3810}" dt="2023-02-10T12:09:33.160" v="1093" actId="255"/>
          <ac:spMkLst>
            <pc:docMk/>
            <pc:sldMk cId="3210495991" sldId="438"/>
            <ac:spMk id="3" creationId="{73743404-AFD1-150B-48DE-2A3511A457BA}"/>
          </ac:spMkLst>
        </pc:spChg>
        <pc:spChg chg="del">
          <ac:chgData name="Caroline  Gedde-Dahl" userId="dfc7433e-003c-41b6-8678-9ecc327efc8a" providerId="ADAL" clId="{E4A6F3A6-CD0E-4264-87FD-0BA21CCD3810}" dt="2023-02-10T11:40:56.136" v="205" actId="478"/>
          <ac:spMkLst>
            <pc:docMk/>
            <pc:sldMk cId="3210495991" sldId="438"/>
            <ac:spMk id="8" creationId="{EF43A837-7860-6449-B50E-BE19784E19B0}"/>
          </ac:spMkLst>
        </pc:spChg>
        <pc:spChg chg="mod">
          <ac:chgData name="Caroline  Gedde-Dahl" userId="dfc7433e-003c-41b6-8678-9ecc327efc8a" providerId="ADAL" clId="{E4A6F3A6-CD0E-4264-87FD-0BA21CCD3810}" dt="2023-02-10T12:08:47.074" v="1090" actId="20577"/>
          <ac:spMkLst>
            <pc:docMk/>
            <pc:sldMk cId="3210495991" sldId="438"/>
            <ac:spMk id="27" creationId="{EBD6CA43-A46E-7646-BD56-DD227228752B}"/>
          </ac:spMkLst>
        </pc:spChg>
        <pc:picChg chg="add mod">
          <ac:chgData name="Caroline  Gedde-Dahl" userId="dfc7433e-003c-41b6-8678-9ecc327efc8a" providerId="ADAL" clId="{E4A6F3A6-CD0E-4264-87FD-0BA21CCD3810}" dt="2023-02-10T12:14:10.808" v="1096"/>
          <ac:picMkLst>
            <pc:docMk/>
            <pc:sldMk cId="3210495991" sldId="438"/>
            <ac:picMk id="4" creationId="{861B88A0-E7D1-B004-6C0B-45A3943CF974}"/>
          </ac:picMkLst>
        </pc:picChg>
      </pc:sldChg>
      <pc:sldChg chg="del">
        <pc:chgData name="Caroline  Gedde-Dahl" userId="dfc7433e-003c-41b6-8678-9ecc327efc8a" providerId="ADAL" clId="{E4A6F3A6-CD0E-4264-87FD-0BA21CCD3810}" dt="2023-02-10T11:37:57.024" v="156" actId="47"/>
        <pc:sldMkLst>
          <pc:docMk/>
          <pc:sldMk cId="1379968572" sldId="6118"/>
        </pc:sldMkLst>
      </pc:sldChg>
      <pc:sldChg chg="addSp delSp modSp mod">
        <pc:chgData name="Caroline  Gedde-Dahl" userId="dfc7433e-003c-41b6-8678-9ecc327efc8a" providerId="ADAL" clId="{E4A6F3A6-CD0E-4264-87FD-0BA21CCD3810}" dt="2023-02-10T13:46:11.448" v="1121" actId="20577"/>
        <pc:sldMkLst>
          <pc:docMk/>
          <pc:sldMk cId="1770135821" sldId="6120"/>
        </pc:sldMkLst>
        <pc:spChg chg="add mod">
          <ac:chgData name="Caroline  Gedde-Dahl" userId="dfc7433e-003c-41b6-8678-9ecc327efc8a" providerId="ADAL" clId="{E4A6F3A6-CD0E-4264-87FD-0BA21CCD3810}" dt="2023-02-10T13:46:11.448" v="1121" actId="20577"/>
          <ac:spMkLst>
            <pc:docMk/>
            <pc:sldMk cId="1770135821" sldId="6120"/>
            <ac:spMk id="3" creationId="{1CD28A82-33FD-FD0B-39C7-444642E05F7E}"/>
          </ac:spMkLst>
        </pc:spChg>
        <pc:spChg chg="mod">
          <ac:chgData name="Caroline  Gedde-Dahl" userId="dfc7433e-003c-41b6-8678-9ecc327efc8a" providerId="ADAL" clId="{E4A6F3A6-CD0E-4264-87FD-0BA21CCD3810}" dt="2023-02-10T11:43:05.183" v="219" actId="14100"/>
          <ac:spMkLst>
            <pc:docMk/>
            <pc:sldMk cId="1770135821" sldId="6120"/>
            <ac:spMk id="228" creationId="{00000000-0000-0000-0000-000000000000}"/>
          </ac:spMkLst>
        </pc:spChg>
        <pc:picChg chg="del">
          <ac:chgData name="Caroline  Gedde-Dahl" userId="dfc7433e-003c-41b6-8678-9ecc327efc8a" providerId="ADAL" clId="{E4A6F3A6-CD0E-4264-87FD-0BA21CCD3810}" dt="2023-02-10T10:27:20.555" v="2" actId="478"/>
          <ac:picMkLst>
            <pc:docMk/>
            <pc:sldMk cId="1770135821" sldId="6120"/>
            <ac:picMk id="230" creationId="{00000000-0000-0000-0000-000000000000}"/>
          </ac:picMkLst>
        </pc:picChg>
      </pc:sldChg>
      <pc:sldChg chg="del">
        <pc:chgData name="Caroline  Gedde-Dahl" userId="dfc7433e-003c-41b6-8678-9ecc327efc8a" providerId="ADAL" clId="{E4A6F3A6-CD0E-4264-87FD-0BA21CCD3810}" dt="2023-02-10T11:39:23.334" v="203" actId="47"/>
        <pc:sldMkLst>
          <pc:docMk/>
          <pc:sldMk cId="3567381441" sldId="6122"/>
        </pc:sldMkLst>
      </pc:sldChg>
      <pc:sldChg chg="addSp delSp modSp mod ord">
        <pc:chgData name="Caroline  Gedde-Dahl" userId="dfc7433e-003c-41b6-8678-9ecc327efc8a" providerId="ADAL" clId="{E4A6F3A6-CD0E-4264-87FD-0BA21CCD3810}" dt="2023-02-10T11:46:01.850" v="232" actId="478"/>
        <pc:sldMkLst>
          <pc:docMk/>
          <pc:sldMk cId="3325354081" sldId="6123"/>
        </pc:sldMkLst>
        <pc:spChg chg="add del mod">
          <ac:chgData name="Caroline  Gedde-Dahl" userId="dfc7433e-003c-41b6-8678-9ecc327efc8a" providerId="ADAL" clId="{E4A6F3A6-CD0E-4264-87FD-0BA21CCD3810}" dt="2023-02-10T11:45:57.574" v="231" actId="478"/>
          <ac:spMkLst>
            <pc:docMk/>
            <pc:sldMk cId="3325354081" sldId="6123"/>
            <ac:spMk id="2" creationId="{9097F01D-C8CF-CFEF-AAB8-0B81EEFF6968}"/>
          </ac:spMkLst>
        </pc:spChg>
        <pc:spChg chg="mod">
          <ac:chgData name="Caroline  Gedde-Dahl" userId="dfc7433e-003c-41b6-8678-9ecc327efc8a" providerId="ADAL" clId="{E4A6F3A6-CD0E-4264-87FD-0BA21CCD3810}" dt="2023-02-10T11:38:44.717" v="199" actId="20577"/>
          <ac:spMkLst>
            <pc:docMk/>
            <pc:sldMk cId="3325354081" sldId="6123"/>
            <ac:spMk id="3" creationId="{0DA2F2E7-5751-F9B0-A505-BC7756F22538}"/>
          </ac:spMkLst>
        </pc:spChg>
        <pc:picChg chg="del">
          <ac:chgData name="Caroline  Gedde-Dahl" userId="dfc7433e-003c-41b6-8678-9ecc327efc8a" providerId="ADAL" clId="{E4A6F3A6-CD0E-4264-87FD-0BA21CCD3810}" dt="2023-02-10T11:46:01.850" v="232" actId="478"/>
          <ac:picMkLst>
            <pc:docMk/>
            <pc:sldMk cId="3325354081" sldId="6123"/>
            <ac:picMk id="63" creationId="{00000000-0000-0000-0000-000000000000}"/>
          </ac:picMkLst>
        </pc:picChg>
      </pc:sldChg>
      <pc:sldChg chg="del">
        <pc:chgData name="Caroline  Gedde-Dahl" userId="dfc7433e-003c-41b6-8678-9ecc327efc8a" providerId="ADAL" clId="{E4A6F3A6-CD0E-4264-87FD-0BA21CCD3810}" dt="2023-02-10T11:37:57.024" v="156" actId="47"/>
        <pc:sldMkLst>
          <pc:docMk/>
          <pc:sldMk cId="1913884864" sldId="6130"/>
        </pc:sldMkLst>
      </pc:sldChg>
      <pc:sldChg chg="del">
        <pc:chgData name="Caroline  Gedde-Dahl" userId="dfc7433e-003c-41b6-8678-9ecc327efc8a" providerId="ADAL" clId="{E4A6F3A6-CD0E-4264-87FD-0BA21CCD3810}" dt="2023-02-10T10:20:03.634" v="1" actId="47"/>
        <pc:sldMkLst>
          <pc:docMk/>
          <pc:sldMk cId="235470677" sldId="6131"/>
        </pc:sldMkLst>
      </pc:sldChg>
      <pc:sldChg chg="del">
        <pc:chgData name="Caroline  Gedde-Dahl" userId="dfc7433e-003c-41b6-8678-9ecc327efc8a" providerId="ADAL" clId="{E4A6F3A6-CD0E-4264-87FD-0BA21CCD3810}" dt="2023-02-10T11:37:57.024" v="156" actId="47"/>
        <pc:sldMkLst>
          <pc:docMk/>
          <pc:sldMk cId="1726517286" sldId="6133"/>
        </pc:sldMkLst>
      </pc:sldChg>
      <pc:sldChg chg="del">
        <pc:chgData name="Caroline  Gedde-Dahl" userId="dfc7433e-003c-41b6-8678-9ecc327efc8a" providerId="ADAL" clId="{E4A6F3A6-CD0E-4264-87FD-0BA21CCD3810}" dt="2023-02-10T11:37:57.024" v="156" actId="47"/>
        <pc:sldMkLst>
          <pc:docMk/>
          <pc:sldMk cId="4040051918" sldId="6134"/>
        </pc:sldMkLst>
      </pc:sldChg>
      <pc:sldChg chg="del">
        <pc:chgData name="Caroline  Gedde-Dahl" userId="dfc7433e-003c-41b6-8678-9ecc327efc8a" providerId="ADAL" clId="{E4A6F3A6-CD0E-4264-87FD-0BA21CCD3810}" dt="2023-02-10T11:37:57.024" v="156" actId="47"/>
        <pc:sldMkLst>
          <pc:docMk/>
          <pc:sldMk cId="3604912264" sldId="6135"/>
        </pc:sldMkLst>
      </pc:sldChg>
      <pc:sldChg chg="del">
        <pc:chgData name="Caroline  Gedde-Dahl" userId="dfc7433e-003c-41b6-8678-9ecc327efc8a" providerId="ADAL" clId="{E4A6F3A6-CD0E-4264-87FD-0BA21CCD3810}" dt="2023-02-10T11:37:57.024" v="156" actId="47"/>
        <pc:sldMkLst>
          <pc:docMk/>
          <pc:sldMk cId="2794014548" sldId="6137"/>
        </pc:sldMkLst>
      </pc:sldChg>
      <pc:sldMasterChg chg="delSldLayout">
        <pc:chgData name="Caroline  Gedde-Dahl" userId="dfc7433e-003c-41b6-8678-9ecc327efc8a" providerId="ADAL" clId="{E4A6F3A6-CD0E-4264-87FD-0BA21CCD3810}" dt="2023-02-10T12:12:11.487" v="1094" actId="47"/>
        <pc:sldMasterMkLst>
          <pc:docMk/>
          <pc:sldMasterMk cId="3472278980" sldId="2147483648"/>
        </pc:sldMasterMkLst>
        <pc:sldLayoutChg chg="del">
          <pc:chgData name="Caroline  Gedde-Dahl" userId="dfc7433e-003c-41b6-8678-9ecc327efc8a" providerId="ADAL" clId="{E4A6F3A6-CD0E-4264-87FD-0BA21CCD3810}" dt="2023-02-10T11:37:57.024" v="156" actId="47"/>
          <pc:sldLayoutMkLst>
            <pc:docMk/>
            <pc:sldMasterMk cId="3472278980" sldId="2147483648"/>
            <pc:sldLayoutMk cId="2992002257" sldId="2147483669"/>
          </pc:sldLayoutMkLst>
        </pc:sldLayoutChg>
        <pc:sldLayoutChg chg="del">
          <pc:chgData name="Caroline  Gedde-Dahl" userId="dfc7433e-003c-41b6-8678-9ecc327efc8a" providerId="ADAL" clId="{E4A6F3A6-CD0E-4264-87FD-0BA21CCD3810}" dt="2023-02-10T12:12:11.487" v="1094" actId="47"/>
          <pc:sldLayoutMkLst>
            <pc:docMk/>
            <pc:sldMasterMk cId="3472278980" sldId="2147483648"/>
            <pc:sldLayoutMk cId="2325890451" sldId="214748367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0B560-013B-9A48-BB0E-2E148A651550}" type="datetimeFigureOut">
              <a:rPr lang="en-NO" smtClean="0"/>
              <a:t>02/10/2023</a:t>
            </a:fld>
            <a:endParaRPr lang="en-N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6E8C7-839E-054C-9273-5041EE4721BA}" type="slidenum">
              <a:rPr lang="en-NO" smtClean="0"/>
              <a:t>‹#›</a:t>
            </a:fld>
            <a:endParaRPr lang="en-NO"/>
          </a:p>
        </p:txBody>
      </p:sp>
    </p:spTree>
    <p:extLst>
      <p:ext uri="{BB962C8B-B14F-4D97-AF65-F5344CB8AC3E}">
        <p14:creationId xmlns:p14="http://schemas.microsoft.com/office/powerpoint/2010/main" val="11238142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224" name="Google Shape;224;p5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84083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09718D07-33B5-0B49-8ADD-DCBCE7F24E53}" type="slidenum">
              <a:rPr lang="en-NO" smtClean="0"/>
              <a:t>2</a:t>
            </a:fld>
            <a:endParaRPr lang="en-NO"/>
          </a:p>
        </p:txBody>
      </p:sp>
    </p:spTree>
    <p:extLst>
      <p:ext uri="{BB962C8B-B14F-4D97-AF65-F5344CB8AC3E}">
        <p14:creationId xmlns:p14="http://schemas.microsoft.com/office/powerpoint/2010/main" val="224136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711EEBB-78FF-1A42-9764-F8D3E21BA14E}" type="slidenum">
              <a:rPr kumimoji="0" lang="nb-NO"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nb-NO"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039582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6F8E2375-F1B1-284C-A827-B0E603FDBDD8}" type="slidenum">
              <a:rPr lang="en-US" smtClean="0"/>
              <a:t>4</a:t>
            </a:fld>
            <a:endParaRPr lang="en-US"/>
          </a:p>
        </p:txBody>
      </p:sp>
    </p:spTree>
    <p:extLst>
      <p:ext uri="{BB962C8B-B14F-4D97-AF65-F5344CB8AC3E}">
        <p14:creationId xmlns:p14="http://schemas.microsoft.com/office/powerpoint/2010/main" val="38957825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6F8E2375-F1B1-284C-A827-B0E603FDBDD8}" type="slidenum">
              <a:rPr lang="en-US" smtClean="0"/>
              <a:t>5</a:t>
            </a:fld>
            <a:endParaRPr lang="en-US"/>
          </a:p>
        </p:txBody>
      </p:sp>
    </p:spTree>
    <p:extLst>
      <p:ext uri="{BB962C8B-B14F-4D97-AF65-F5344CB8AC3E}">
        <p14:creationId xmlns:p14="http://schemas.microsoft.com/office/powerpoint/2010/main" val="4175966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5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 name="Google Shape;58;p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96974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O" dirty="0"/>
          </a:p>
        </p:txBody>
      </p:sp>
      <p:sp>
        <p:nvSpPr>
          <p:cNvPr id="4" name="Slide Number Placeholder 3"/>
          <p:cNvSpPr>
            <a:spLocks noGrp="1"/>
          </p:cNvSpPr>
          <p:nvPr>
            <p:ph type="sldNum" sz="quarter" idx="5"/>
          </p:nvPr>
        </p:nvSpPr>
        <p:spPr/>
        <p:txBody>
          <a:bodyPr/>
          <a:lstStyle/>
          <a:p>
            <a:fld id="{6F8E2375-F1B1-284C-A827-B0E603FDBDD8}" type="slidenum">
              <a:rPr lang="en-US" smtClean="0"/>
              <a:t>7</a:t>
            </a:fld>
            <a:endParaRPr lang="en-US"/>
          </a:p>
        </p:txBody>
      </p:sp>
    </p:spTree>
    <p:extLst>
      <p:ext uri="{BB962C8B-B14F-4D97-AF65-F5344CB8AC3E}">
        <p14:creationId xmlns:p14="http://schemas.microsoft.com/office/powerpoint/2010/main" val="590198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3DF43-3496-7B70-D6CE-4FF37D97F99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O"/>
          </a:p>
        </p:txBody>
      </p:sp>
      <p:sp>
        <p:nvSpPr>
          <p:cNvPr id="3" name="Subtitle 2">
            <a:extLst>
              <a:ext uri="{FF2B5EF4-FFF2-40B4-BE49-F238E27FC236}">
                <a16:creationId xmlns:a16="http://schemas.microsoft.com/office/drawing/2014/main" id="{86907592-17E6-4842-B33F-6D4F149AC4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O"/>
          </a:p>
        </p:txBody>
      </p:sp>
      <p:sp>
        <p:nvSpPr>
          <p:cNvPr id="4" name="Date Placeholder 3">
            <a:extLst>
              <a:ext uri="{FF2B5EF4-FFF2-40B4-BE49-F238E27FC236}">
                <a16:creationId xmlns:a16="http://schemas.microsoft.com/office/drawing/2014/main" id="{4E881205-EF05-7D01-A8F1-29A229E85AD0}"/>
              </a:ext>
            </a:extLst>
          </p:cNvPr>
          <p:cNvSpPr>
            <a:spLocks noGrp="1"/>
          </p:cNvSpPr>
          <p:nvPr>
            <p:ph type="dt" sz="half" idx="10"/>
          </p:nvPr>
        </p:nvSpPr>
        <p:spPr/>
        <p:txBody>
          <a:bodyPr/>
          <a:lstStyle/>
          <a:p>
            <a:fld id="{77ABCECE-A779-7744-B7C0-4611536F5A72}" type="datetimeFigureOut">
              <a:rPr lang="en-NO" smtClean="0"/>
              <a:t>02/10/2023</a:t>
            </a:fld>
            <a:endParaRPr lang="en-NO"/>
          </a:p>
        </p:txBody>
      </p:sp>
      <p:sp>
        <p:nvSpPr>
          <p:cNvPr id="5" name="Footer Placeholder 4">
            <a:extLst>
              <a:ext uri="{FF2B5EF4-FFF2-40B4-BE49-F238E27FC236}">
                <a16:creationId xmlns:a16="http://schemas.microsoft.com/office/drawing/2014/main" id="{2BF0DA5E-CB41-31A8-C07D-5B3C4414AED2}"/>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062FE8BA-CECC-AE13-3C22-BE40DDF38F6F}"/>
              </a:ext>
            </a:extLst>
          </p:cNvPr>
          <p:cNvSpPr>
            <a:spLocks noGrp="1"/>
          </p:cNvSpPr>
          <p:nvPr>
            <p:ph type="sldNum" sz="quarter" idx="12"/>
          </p:nvPr>
        </p:nvSpPr>
        <p:spPr/>
        <p:txBody>
          <a:bodyPr/>
          <a:lstStyle/>
          <a:p>
            <a:fld id="{42A76526-CF83-E246-B3A2-952CB1335BE2}" type="slidenum">
              <a:rPr lang="en-NO" smtClean="0"/>
              <a:t>‹#›</a:t>
            </a:fld>
            <a:endParaRPr lang="en-NO"/>
          </a:p>
        </p:txBody>
      </p:sp>
    </p:spTree>
    <p:extLst>
      <p:ext uri="{BB962C8B-B14F-4D97-AF65-F5344CB8AC3E}">
        <p14:creationId xmlns:p14="http://schemas.microsoft.com/office/powerpoint/2010/main" val="33158023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EBACC-332C-8078-7DE1-91CD6907B3CB}"/>
              </a:ext>
            </a:extLst>
          </p:cNvPr>
          <p:cNvSpPr>
            <a:spLocks noGrp="1"/>
          </p:cNvSpPr>
          <p:nvPr>
            <p:ph type="title"/>
          </p:nvPr>
        </p:nvSpPr>
        <p:spPr/>
        <p:txBody>
          <a:bodyPr/>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59107A4D-5720-2F86-3D05-6BC568779AD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9C57F2BD-96CC-906D-FF3A-D69C6031168D}"/>
              </a:ext>
            </a:extLst>
          </p:cNvPr>
          <p:cNvSpPr>
            <a:spLocks noGrp="1"/>
          </p:cNvSpPr>
          <p:nvPr>
            <p:ph type="dt" sz="half" idx="10"/>
          </p:nvPr>
        </p:nvSpPr>
        <p:spPr/>
        <p:txBody>
          <a:bodyPr/>
          <a:lstStyle/>
          <a:p>
            <a:fld id="{77ABCECE-A779-7744-B7C0-4611536F5A72}" type="datetimeFigureOut">
              <a:rPr lang="en-NO" smtClean="0"/>
              <a:t>02/10/2023</a:t>
            </a:fld>
            <a:endParaRPr lang="en-NO"/>
          </a:p>
        </p:txBody>
      </p:sp>
      <p:sp>
        <p:nvSpPr>
          <p:cNvPr id="5" name="Footer Placeholder 4">
            <a:extLst>
              <a:ext uri="{FF2B5EF4-FFF2-40B4-BE49-F238E27FC236}">
                <a16:creationId xmlns:a16="http://schemas.microsoft.com/office/drawing/2014/main" id="{071CB1E8-F074-FF20-C45B-3A3F133BD548}"/>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392E9290-299C-445E-4F61-36014FF9B180}"/>
              </a:ext>
            </a:extLst>
          </p:cNvPr>
          <p:cNvSpPr>
            <a:spLocks noGrp="1"/>
          </p:cNvSpPr>
          <p:nvPr>
            <p:ph type="sldNum" sz="quarter" idx="12"/>
          </p:nvPr>
        </p:nvSpPr>
        <p:spPr/>
        <p:txBody>
          <a:bodyPr/>
          <a:lstStyle/>
          <a:p>
            <a:fld id="{42A76526-CF83-E246-B3A2-952CB1335BE2}" type="slidenum">
              <a:rPr lang="en-NO" smtClean="0"/>
              <a:t>‹#›</a:t>
            </a:fld>
            <a:endParaRPr lang="en-NO"/>
          </a:p>
        </p:txBody>
      </p:sp>
    </p:spTree>
    <p:extLst>
      <p:ext uri="{BB962C8B-B14F-4D97-AF65-F5344CB8AC3E}">
        <p14:creationId xmlns:p14="http://schemas.microsoft.com/office/powerpoint/2010/main" val="35123974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2B86AC-5A9A-D8E7-F3FA-4DFFBB7CD44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O"/>
          </a:p>
        </p:txBody>
      </p:sp>
      <p:sp>
        <p:nvSpPr>
          <p:cNvPr id="3" name="Vertical Text Placeholder 2">
            <a:extLst>
              <a:ext uri="{FF2B5EF4-FFF2-40B4-BE49-F238E27FC236}">
                <a16:creationId xmlns:a16="http://schemas.microsoft.com/office/drawing/2014/main" id="{E3E775F3-4404-627D-CBF8-FE4973FD355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AA6529C5-1352-A9DC-88F9-CBFC3F19B69B}"/>
              </a:ext>
            </a:extLst>
          </p:cNvPr>
          <p:cNvSpPr>
            <a:spLocks noGrp="1"/>
          </p:cNvSpPr>
          <p:nvPr>
            <p:ph type="dt" sz="half" idx="10"/>
          </p:nvPr>
        </p:nvSpPr>
        <p:spPr/>
        <p:txBody>
          <a:bodyPr/>
          <a:lstStyle/>
          <a:p>
            <a:fld id="{77ABCECE-A779-7744-B7C0-4611536F5A72}" type="datetimeFigureOut">
              <a:rPr lang="en-NO" smtClean="0"/>
              <a:t>02/10/2023</a:t>
            </a:fld>
            <a:endParaRPr lang="en-NO"/>
          </a:p>
        </p:txBody>
      </p:sp>
      <p:sp>
        <p:nvSpPr>
          <p:cNvPr id="5" name="Footer Placeholder 4">
            <a:extLst>
              <a:ext uri="{FF2B5EF4-FFF2-40B4-BE49-F238E27FC236}">
                <a16:creationId xmlns:a16="http://schemas.microsoft.com/office/drawing/2014/main" id="{427C6893-3256-E73F-D6AD-F2F6640D739D}"/>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F231AE24-9B44-19B6-C697-7291F4AF0E87}"/>
              </a:ext>
            </a:extLst>
          </p:cNvPr>
          <p:cNvSpPr>
            <a:spLocks noGrp="1"/>
          </p:cNvSpPr>
          <p:nvPr>
            <p:ph type="sldNum" sz="quarter" idx="12"/>
          </p:nvPr>
        </p:nvSpPr>
        <p:spPr/>
        <p:txBody>
          <a:bodyPr/>
          <a:lstStyle/>
          <a:p>
            <a:fld id="{42A76526-CF83-E246-B3A2-952CB1335BE2}" type="slidenum">
              <a:rPr lang="en-NO" smtClean="0"/>
              <a:t>‹#›</a:t>
            </a:fld>
            <a:endParaRPr lang="en-NO"/>
          </a:p>
        </p:txBody>
      </p:sp>
    </p:spTree>
    <p:extLst>
      <p:ext uri="{BB962C8B-B14F-4D97-AF65-F5344CB8AC3E}">
        <p14:creationId xmlns:p14="http://schemas.microsoft.com/office/powerpoint/2010/main" val="39870248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20"/>
        <p:cNvGrpSpPr/>
        <p:nvPr/>
      </p:nvGrpSpPr>
      <p:grpSpPr>
        <a:xfrm>
          <a:off x="0" y="0"/>
          <a:ext cx="0" cy="0"/>
          <a:chOff x="0" y="0"/>
          <a:chExt cx="0" cy="0"/>
        </a:xfrm>
      </p:grpSpPr>
      <p:sp>
        <p:nvSpPr>
          <p:cNvPr id="21" name="Google Shape;21;p40"/>
          <p:cNvSpPr txBox="1">
            <a:spLocks noGrp="1"/>
          </p:cNvSpPr>
          <p:nvPr>
            <p:ph type="dt" idx="10"/>
          </p:nvPr>
        </p:nvSpPr>
        <p:spPr>
          <a:xfrm>
            <a:off x="1408176" y="6362700"/>
            <a:ext cx="1828800" cy="495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2" name="Google Shape;22;p40"/>
          <p:cNvSpPr txBox="1">
            <a:spLocks noGrp="1"/>
          </p:cNvSpPr>
          <p:nvPr>
            <p:ph type="ftr" idx="11"/>
          </p:nvPr>
        </p:nvSpPr>
        <p:spPr>
          <a:xfrm>
            <a:off x="3236976" y="6362700"/>
            <a:ext cx="5866384" cy="495300"/>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dirty="0"/>
          </a:p>
        </p:txBody>
      </p:sp>
      <p:sp>
        <p:nvSpPr>
          <p:cNvPr id="23" name="Google Shape;23;p40"/>
          <p:cNvSpPr txBox="1">
            <a:spLocks noGrp="1"/>
          </p:cNvSpPr>
          <p:nvPr>
            <p:ph type="sldNum" idx="12"/>
          </p:nvPr>
        </p:nvSpPr>
        <p:spPr>
          <a:xfrm>
            <a:off x="493776" y="6362700"/>
            <a:ext cx="914400" cy="495299"/>
          </a:xfrm>
          <a:prstGeom prst="rect">
            <a:avLst/>
          </a:prstGeom>
          <a:noFill/>
          <a:ln>
            <a:noFill/>
          </a:ln>
        </p:spPr>
        <p:txBody>
          <a:bodyPr spcFirstLastPara="1" wrap="square" lIns="0" tIns="0" rIns="0" bIns="0" anchor="ctr" anchorCtr="0">
            <a:noAutofit/>
          </a:bodyPr>
          <a:lstStyle>
            <a:lvl1pPr marL="0" marR="0" lvl="0"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Source Sans Pro SemiBold"/>
                <a:ea typeface="Source Sans Pro SemiBold"/>
                <a:cs typeface="Source Sans Pro SemiBold"/>
                <a:sym typeface="Source Sans Pro SemiBold"/>
              </a:defRPr>
            </a:lvl1pPr>
            <a:lvl2pPr marL="0" marR="0" lvl="1"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Source Sans Pro SemiBold"/>
                <a:ea typeface="Source Sans Pro SemiBold"/>
                <a:cs typeface="Source Sans Pro SemiBold"/>
                <a:sym typeface="Source Sans Pro SemiBold"/>
              </a:defRPr>
            </a:lvl2pPr>
            <a:lvl3pPr marL="0" marR="0" lvl="2"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Source Sans Pro SemiBold"/>
                <a:ea typeface="Source Sans Pro SemiBold"/>
                <a:cs typeface="Source Sans Pro SemiBold"/>
                <a:sym typeface="Source Sans Pro SemiBold"/>
              </a:defRPr>
            </a:lvl3pPr>
            <a:lvl4pPr marL="0" marR="0" lvl="3"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Source Sans Pro SemiBold"/>
                <a:ea typeface="Source Sans Pro SemiBold"/>
                <a:cs typeface="Source Sans Pro SemiBold"/>
                <a:sym typeface="Source Sans Pro SemiBold"/>
              </a:defRPr>
            </a:lvl4pPr>
            <a:lvl5pPr marL="0" marR="0" lvl="4"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Source Sans Pro SemiBold"/>
                <a:ea typeface="Source Sans Pro SemiBold"/>
                <a:cs typeface="Source Sans Pro SemiBold"/>
                <a:sym typeface="Source Sans Pro SemiBold"/>
              </a:defRPr>
            </a:lvl5pPr>
            <a:lvl6pPr marL="0" marR="0" lvl="5"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Source Sans Pro SemiBold"/>
                <a:ea typeface="Source Sans Pro SemiBold"/>
                <a:cs typeface="Source Sans Pro SemiBold"/>
                <a:sym typeface="Source Sans Pro SemiBold"/>
              </a:defRPr>
            </a:lvl6pPr>
            <a:lvl7pPr marL="0" marR="0" lvl="6"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Source Sans Pro SemiBold"/>
                <a:ea typeface="Source Sans Pro SemiBold"/>
                <a:cs typeface="Source Sans Pro SemiBold"/>
                <a:sym typeface="Source Sans Pro SemiBold"/>
              </a:defRPr>
            </a:lvl7pPr>
            <a:lvl8pPr marL="0" marR="0" lvl="7"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Source Sans Pro SemiBold"/>
                <a:ea typeface="Source Sans Pro SemiBold"/>
                <a:cs typeface="Source Sans Pro SemiBold"/>
                <a:sym typeface="Source Sans Pro SemiBold"/>
              </a:defRPr>
            </a:lvl8pPr>
            <a:lvl9pPr marL="0" marR="0" lvl="8" indent="0" algn="l">
              <a:lnSpc>
                <a:spcPct val="100000"/>
              </a:lnSpc>
              <a:spcBef>
                <a:spcPts val="0"/>
              </a:spcBef>
              <a:spcAft>
                <a:spcPts val="0"/>
              </a:spcAft>
              <a:buClr>
                <a:srgbClr val="000000"/>
              </a:buClr>
              <a:buSzPts val="1200"/>
              <a:buFont typeface="Arial"/>
              <a:buNone/>
              <a:defRPr sz="1200" b="0" i="0" u="none" strike="noStrike" cap="none">
                <a:solidFill>
                  <a:schemeClr val="lt1"/>
                </a:solidFill>
                <a:latin typeface="Source Sans Pro SemiBold"/>
                <a:ea typeface="Source Sans Pro SemiBold"/>
                <a:cs typeface="Source Sans Pro SemiBold"/>
                <a:sym typeface="Source Sans Pro SemiBold"/>
              </a:defRPr>
            </a:lvl9pPr>
          </a:lstStyle>
          <a:p>
            <a:pPr marL="0" lvl="0" indent="0" algn="l" rtl="0">
              <a:spcBef>
                <a:spcPts val="0"/>
              </a:spcBef>
              <a:spcAft>
                <a:spcPts val="0"/>
              </a:spcAft>
              <a:buNone/>
            </a:pPr>
            <a:r>
              <a:rPr lang="en-GB" dirty="0"/>
              <a:t>Slide </a:t>
            </a:r>
            <a:fld id="{00000000-1234-1234-1234-123412341234}" type="slidenum">
              <a:rPr lang="en-GB"/>
              <a:t>‹#›</a:t>
            </a:fld>
            <a:endParaRPr dirty="0"/>
          </a:p>
        </p:txBody>
      </p:sp>
      <p:sp>
        <p:nvSpPr>
          <p:cNvPr id="24" name="Google Shape;24;p40"/>
          <p:cNvSpPr txBox="1">
            <a:spLocks noGrp="1"/>
          </p:cNvSpPr>
          <p:nvPr>
            <p:ph type="title"/>
          </p:nvPr>
        </p:nvSpPr>
        <p:spPr>
          <a:xfrm>
            <a:off x="493776" y="495300"/>
            <a:ext cx="11200384" cy="58521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354942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Five key_Content">
    <p:spTree>
      <p:nvGrpSpPr>
        <p:cNvPr id="1" name=""/>
        <p:cNvGrpSpPr/>
        <p:nvPr/>
      </p:nvGrpSpPr>
      <p:grpSpPr>
        <a:xfrm>
          <a:off x="0" y="0"/>
          <a:ext cx="0" cy="0"/>
          <a:chOff x="0" y="0"/>
          <a:chExt cx="0" cy="0"/>
        </a:xfrm>
      </p:grpSpPr>
      <p:sp>
        <p:nvSpPr>
          <p:cNvPr id="2" name="Title 1"/>
          <p:cNvSpPr>
            <a:spLocks noGrp="1"/>
          </p:cNvSpPr>
          <p:nvPr>
            <p:ph type="title"/>
          </p:nvPr>
        </p:nvSpPr>
        <p:spPr>
          <a:xfrm>
            <a:off x="949147" y="365128"/>
            <a:ext cx="10427622" cy="802143"/>
          </a:xfrm>
          <a:prstGeom prst="rect">
            <a:avLst/>
          </a:prstGeom>
        </p:spPr>
        <p:txBody>
          <a:bodyPr>
            <a:normAutofit/>
          </a:bodyPr>
          <a:lstStyle>
            <a:lvl1pPr>
              <a:defRPr sz="2200"/>
            </a:lvl1pPr>
          </a:lstStyle>
          <a:p>
            <a:r>
              <a:rPr lang="en-US" dirty="0"/>
              <a:t>Click to edit Master title style</a:t>
            </a:r>
          </a:p>
        </p:txBody>
      </p:sp>
      <p:sp>
        <p:nvSpPr>
          <p:cNvPr id="3" name="Content Placeholder 2"/>
          <p:cNvSpPr>
            <a:spLocks noGrp="1"/>
          </p:cNvSpPr>
          <p:nvPr>
            <p:ph idx="1"/>
          </p:nvPr>
        </p:nvSpPr>
        <p:spPr>
          <a:xfrm>
            <a:off x="949146" y="1449395"/>
            <a:ext cx="10404654" cy="4624832"/>
          </a:xfrm>
        </p:spPr>
        <p:txBody>
          <a:bodyPr/>
          <a:lstStyle/>
          <a:p>
            <a:pPr lvl="0"/>
            <a:r>
              <a:rPr lang="en-US"/>
              <a:t>Click to edit Master text styles</a:t>
            </a:r>
          </a:p>
        </p:txBody>
      </p:sp>
      <p:sp>
        <p:nvSpPr>
          <p:cNvPr id="4" name="Date Placeholder 3"/>
          <p:cNvSpPr>
            <a:spLocks noGrp="1"/>
          </p:cNvSpPr>
          <p:nvPr>
            <p:ph type="dt" sz="half" idx="10"/>
          </p:nvPr>
        </p:nvSpPr>
        <p:spPr/>
        <p:txBody>
          <a:bodyPr/>
          <a:lstStyle/>
          <a:p>
            <a:fld id="{4E33F939-43F5-D54A-B26B-C3D2658EF145}" type="datetime1">
              <a:rPr lang="nb-NO" smtClean="0"/>
              <a:t>10.02.2023</a:t>
            </a:fld>
            <a:endParaRPr lang="nb-NO"/>
          </a:p>
        </p:txBody>
      </p:sp>
      <p:sp>
        <p:nvSpPr>
          <p:cNvPr id="6" name="Slide Number Placeholder 5"/>
          <p:cNvSpPr>
            <a:spLocks noGrp="1"/>
          </p:cNvSpPr>
          <p:nvPr>
            <p:ph type="sldNum" sz="quarter" idx="12"/>
          </p:nvPr>
        </p:nvSpPr>
        <p:spPr/>
        <p:txBody>
          <a:bodyPr/>
          <a:lstStyle/>
          <a:p>
            <a:fld id="{55128628-ED5F-7E4F-82BB-B48B65113378}" type="slidenum">
              <a:rPr lang="nb-NO" smtClean="0"/>
              <a:t>‹#›</a:t>
            </a:fld>
            <a:endParaRPr lang="nb-NO"/>
          </a:p>
        </p:txBody>
      </p:sp>
      <p:sp>
        <p:nvSpPr>
          <p:cNvPr id="19" name="Rectangle 18">
            <a:extLst>
              <a:ext uri="{FF2B5EF4-FFF2-40B4-BE49-F238E27FC236}">
                <a16:creationId xmlns:a16="http://schemas.microsoft.com/office/drawing/2014/main" id="{ACCE5866-9123-5146-85D9-E5C789A8761D}"/>
              </a:ext>
            </a:extLst>
          </p:cNvPr>
          <p:cNvSpPr/>
          <p:nvPr userDrawn="1"/>
        </p:nvSpPr>
        <p:spPr>
          <a:xfrm>
            <a:off x="1813539" y="6250815"/>
            <a:ext cx="1614910" cy="215444"/>
          </a:xfrm>
          <a:prstGeom prst="rect">
            <a:avLst/>
          </a:prstGeom>
        </p:spPr>
        <p:txBody>
          <a:bodyPr wrap="square">
            <a:spAutoFit/>
          </a:bodyPr>
          <a:lstStyle/>
          <a:p>
            <a:pPr algn="l">
              <a:spcAft>
                <a:spcPts val="0"/>
              </a:spcAft>
            </a:pPr>
            <a:r>
              <a:rPr lang="en-US" sz="800" b="1" i="0">
                <a:solidFill>
                  <a:schemeClr val="tx1"/>
                </a:solidFill>
                <a:latin typeface="+mn-lt"/>
                <a:ea typeface="Helvetica Neue Light" panose="02000403000000020004" pitchFamily="2" charset="0"/>
              </a:rPr>
              <a:t>Confidential</a:t>
            </a:r>
            <a:endParaRPr lang="nb-NO" sz="1100" b="1" i="0">
              <a:solidFill>
                <a:schemeClr val="tx1"/>
              </a:solidFill>
              <a:effectLst/>
              <a:latin typeface="+mn-lt"/>
              <a:ea typeface="Helvetica Neue Light" panose="02000403000000020004" pitchFamily="2" charset="0"/>
            </a:endParaRPr>
          </a:p>
        </p:txBody>
      </p:sp>
    </p:spTree>
    <p:extLst>
      <p:ext uri="{BB962C8B-B14F-4D97-AF65-F5344CB8AC3E}">
        <p14:creationId xmlns:p14="http://schemas.microsoft.com/office/powerpoint/2010/main" val="34653552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43025" y="1882941"/>
            <a:ext cx="3758364" cy="1861285"/>
          </a:xfrm>
        </p:spPr>
        <p:txBody>
          <a:bodyPr/>
          <a:lstStyle>
            <a:lvl1pPr>
              <a:lnSpc>
                <a:spcPct val="90000"/>
              </a:lnSpc>
              <a:defRPr sz="3200"/>
            </a:lvl1pPr>
          </a:lstStyle>
          <a:p>
            <a:r>
              <a:rPr lang="en-US"/>
              <a:t>Click to edit Master title style</a:t>
            </a:r>
            <a:endParaRPr lang="en-US" dirty="0"/>
          </a:p>
        </p:txBody>
      </p:sp>
      <p:sp>
        <p:nvSpPr>
          <p:cNvPr id="4" name="Picture Placeholder 8"/>
          <p:cNvSpPr>
            <a:spLocks noGrp="1"/>
          </p:cNvSpPr>
          <p:nvPr>
            <p:ph type="pic" sz="quarter" idx="12"/>
          </p:nvPr>
        </p:nvSpPr>
        <p:spPr>
          <a:xfrm>
            <a:off x="5306312" y="1"/>
            <a:ext cx="6885688" cy="6857999"/>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defRPr>
            </a:lvl1pPr>
          </a:lstStyle>
          <a:p>
            <a:endParaRPr lang="en-US"/>
          </a:p>
        </p:txBody>
      </p:sp>
    </p:spTree>
    <p:extLst>
      <p:ext uri="{BB962C8B-B14F-4D97-AF65-F5344CB8AC3E}">
        <p14:creationId xmlns:p14="http://schemas.microsoft.com/office/powerpoint/2010/main" val="1179491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343025" y="1882941"/>
            <a:ext cx="3758364" cy="1861285"/>
          </a:xfrm>
        </p:spPr>
        <p:txBody>
          <a:bodyPr/>
          <a:lstStyle>
            <a:lvl1pPr>
              <a:lnSpc>
                <a:spcPct val="90000"/>
              </a:lnSpc>
              <a:defRPr sz="3200"/>
            </a:lvl1pPr>
          </a:lstStyle>
          <a:p>
            <a:r>
              <a:rPr lang="en-US" dirty="0"/>
              <a:t>Click to edit Master title style</a:t>
            </a:r>
          </a:p>
        </p:txBody>
      </p:sp>
    </p:spTree>
    <p:extLst>
      <p:ext uri="{BB962C8B-B14F-4D97-AF65-F5344CB8AC3E}">
        <p14:creationId xmlns:p14="http://schemas.microsoft.com/office/powerpoint/2010/main" val="1492867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FBF2A-B2DA-4076-A9EE-03E54A065D31}"/>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85207862-F2DD-4EA0-BF47-9EDD1813FD0E}"/>
              </a:ext>
            </a:extLst>
          </p:cNvPr>
          <p:cNvSpPr>
            <a:spLocks noGrp="1"/>
          </p:cNvSpPr>
          <p:nvPr>
            <p:ph type="dt" sz="half" idx="10"/>
          </p:nvPr>
        </p:nvSpPr>
        <p:spPr/>
        <p:txBody>
          <a:bodyPr/>
          <a:lstStyle/>
          <a:p>
            <a:fld id="{C076840E-B24A-4691-83FA-31293866ECA6}" type="datetime4">
              <a:rPr lang="en-CA" smtClean="0"/>
              <a:t>February 10, 2023</a:t>
            </a:fld>
            <a:endParaRPr lang="en-CA" dirty="0"/>
          </a:p>
        </p:txBody>
      </p:sp>
      <p:sp>
        <p:nvSpPr>
          <p:cNvPr id="4" name="Footer Placeholder 3">
            <a:extLst>
              <a:ext uri="{FF2B5EF4-FFF2-40B4-BE49-F238E27FC236}">
                <a16:creationId xmlns:a16="http://schemas.microsoft.com/office/drawing/2014/main" id="{4A7BB92A-CD29-4399-8D6E-95E104EE5F36}"/>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AAE242C4-0B82-4F90-B619-46D1AF609A9F}"/>
              </a:ext>
            </a:extLst>
          </p:cNvPr>
          <p:cNvSpPr>
            <a:spLocks noGrp="1"/>
          </p:cNvSpPr>
          <p:nvPr>
            <p:ph type="sldNum" sz="quarter" idx="12"/>
          </p:nvPr>
        </p:nvSpPr>
        <p:spPr/>
        <p:txBody>
          <a:bodyPr/>
          <a:lstStyle/>
          <a:p>
            <a:r>
              <a:rPr lang="en-CA" dirty="0"/>
              <a:t>Slide </a:t>
            </a:r>
            <a:fld id="{D55554E7-1169-4AC8-8D40-C77379CC7CF7}" type="slidenum">
              <a:rPr lang="en-CA" smtClean="0"/>
              <a:pPr/>
              <a:t>‹#›</a:t>
            </a:fld>
            <a:endParaRPr lang="en-CA" dirty="0"/>
          </a:p>
        </p:txBody>
      </p:sp>
      <p:sp>
        <p:nvSpPr>
          <p:cNvPr id="7" name="Text Placeholder 6">
            <a:extLst>
              <a:ext uri="{FF2B5EF4-FFF2-40B4-BE49-F238E27FC236}">
                <a16:creationId xmlns:a16="http://schemas.microsoft.com/office/drawing/2014/main" id="{B23FE7D4-FAF9-472D-A6DD-6BF36BE504A4}"/>
              </a:ext>
            </a:extLst>
          </p:cNvPr>
          <p:cNvSpPr>
            <a:spLocks noGrp="1"/>
          </p:cNvSpPr>
          <p:nvPr>
            <p:ph type="body" sz="quarter" idx="13"/>
          </p:nvPr>
        </p:nvSpPr>
        <p:spPr>
          <a:xfrm>
            <a:off x="493713" y="1714500"/>
            <a:ext cx="11199812" cy="464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Tree>
    <p:extLst>
      <p:ext uri="{BB962C8B-B14F-4D97-AF65-F5344CB8AC3E}">
        <p14:creationId xmlns:p14="http://schemas.microsoft.com/office/powerpoint/2010/main" val="941216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521B5DA-D443-44A8-88C6-963A29A3CB5A}"/>
              </a:ext>
            </a:extLst>
          </p:cNvPr>
          <p:cNvSpPr>
            <a:spLocks noGrp="1"/>
          </p:cNvSpPr>
          <p:nvPr>
            <p:ph type="dt" sz="half" idx="10"/>
          </p:nvPr>
        </p:nvSpPr>
        <p:spPr/>
        <p:txBody>
          <a:bodyPr/>
          <a:lstStyle/>
          <a:p>
            <a:fld id="{C076840E-B24A-4691-83FA-31293866ECA6}" type="datetime4">
              <a:rPr lang="en-CA" smtClean="0"/>
              <a:t>February 10, 2023</a:t>
            </a:fld>
            <a:endParaRPr lang="en-CA" dirty="0"/>
          </a:p>
        </p:txBody>
      </p:sp>
      <p:sp>
        <p:nvSpPr>
          <p:cNvPr id="4" name="Footer Placeholder 3">
            <a:extLst>
              <a:ext uri="{FF2B5EF4-FFF2-40B4-BE49-F238E27FC236}">
                <a16:creationId xmlns:a16="http://schemas.microsoft.com/office/drawing/2014/main" id="{CDD0A23D-1C7A-4A3E-885D-E06A948AD4B2}"/>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ECD1C159-2ACF-4EC3-9E83-AB99A57FD378}"/>
              </a:ext>
            </a:extLst>
          </p:cNvPr>
          <p:cNvSpPr>
            <a:spLocks noGrp="1"/>
          </p:cNvSpPr>
          <p:nvPr>
            <p:ph type="sldNum" sz="quarter" idx="12"/>
          </p:nvPr>
        </p:nvSpPr>
        <p:spPr/>
        <p:txBody>
          <a:bodyPr/>
          <a:lstStyle/>
          <a:p>
            <a:r>
              <a:rPr lang="en-CA" dirty="0"/>
              <a:t>Slide </a:t>
            </a:r>
            <a:fld id="{D55554E7-1169-4AC8-8D40-C77379CC7CF7}" type="slidenum">
              <a:rPr lang="en-CA" smtClean="0"/>
              <a:pPr/>
              <a:t>‹#›</a:t>
            </a:fld>
            <a:endParaRPr lang="en-CA" dirty="0"/>
          </a:p>
        </p:txBody>
      </p:sp>
      <p:sp>
        <p:nvSpPr>
          <p:cNvPr id="2" name="Title 1">
            <a:extLst>
              <a:ext uri="{FF2B5EF4-FFF2-40B4-BE49-F238E27FC236}">
                <a16:creationId xmlns:a16="http://schemas.microsoft.com/office/drawing/2014/main" id="{79BF920D-ACD7-42C9-A747-D455A2E64FF5}"/>
              </a:ext>
            </a:extLst>
          </p:cNvPr>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89610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35367CA-CDC3-433D-9629-298A3A11B596}"/>
              </a:ext>
            </a:extLst>
          </p:cNvPr>
          <p:cNvSpPr>
            <a:spLocks noGrp="1"/>
          </p:cNvSpPr>
          <p:nvPr>
            <p:ph type="dt" sz="half" idx="10"/>
          </p:nvPr>
        </p:nvSpPr>
        <p:spPr/>
        <p:txBody>
          <a:bodyPr/>
          <a:lstStyle/>
          <a:p>
            <a:fld id="{C076840E-B24A-4691-83FA-31293866ECA6}" type="datetime4">
              <a:rPr lang="en-CA" smtClean="0"/>
              <a:t>February 10, 2023</a:t>
            </a:fld>
            <a:endParaRPr lang="en-CA" dirty="0"/>
          </a:p>
        </p:txBody>
      </p:sp>
      <p:sp>
        <p:nvSpPr>
          <p:cNvPr id="4" name="Footer Placeholder 3">
            <a:extLst>
              <a:ext uri="{FF2B5EF4-FFF2-40B4-BE49-F238E27FC236}">
                <a16:creationId xmlns:a16="http://schemas.microsoft.com/office/drawing/2014/main" id="{D05F2830-0435-4BA0-9BFA-2D281F5BC256}"/>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8E76A6C7-1281-4176-86A2-CE31A95BEB8B}"/>
              </a:ext>
            </a:extLst>
          </p:cNvPr>
          <p:cNvSpPr>
            <a:spLocks noGrp="1"/>
          </p:cNvSpPr>
          <p:nvPr>
            <p:ph type="sldNum" sz="quarter" idx="12"/>
          </p:nvPr>
        </p:nvSpPr>
        <p:spPr/>
        <p:txBody>
          <a:bodyPr/>
          <a:lstStyle/>
          <a:p>
            <a:r>
              <a:rPr lang="en-CA" dirty="0"/>
              <a:t>Slide </a:t>
            </a:r>
            <a:fld id="{D55554E7-1169-4AC8-8D40-C77379CC7CF7}" type="slidenum">
              <a:rPr lang="en-CA" smtClean="0"/>
              <a:pPr/>
              <a:t>‹#›</a:t>
            </a:fld>
            <a:endParaRPr lang="en-CA" dirty="0"/>
          </a:p>
        </p:txBody>
      </p:sp>
    </p:spTree>
    <p:extLst>
      <p:ext uri="{BB962C8B-B14F-4D97-AF65-F5344CB8AC3E}">
        <p14:creationId xmlns:p14="http://schemas.microsoft.com/office/powerpoint/2010/main" val="2968061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creens">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8A0628EA-0D15-478C-954B-595CE7BF997E}"/>
              </a:ext>
            </a:extLst>
          </p:cNvPr>
          <p:cNvSpPr>
            <a:spLocks noGrp="1"/>
          </p:cNvSpPr>
          <p:nvPr>
            <p:ph type="pic" sz="quarter" idx="16"/>
          </p:nvPr>
        </p:nvSpPr>
        <p:spPr>
          <a:xfrm>
            <a:off x="7311392" y="1969918"/>
            <a:ext cx="4039394" cy="1870930"/>
          </a:xfrm>
          <a:custGeom>
            <a:avLst/>
            <a:gdLst>
              <a:gd name="connsiteX0" fmla="*/ 215283 w 4039394"/>
              <a:gd name="connsiteY0" fmla="*/ 0 h 1870930"/>
              <a:gd name="connsiteX1" fmla="*/ 3824111 w 4039394"/>
              <a:gd name="connsiteY1" fmla="*/ 0 h 1870930"/>
              <a:gd name="connsiteX2" fmla="*/ 4039394 w 4039394"/>
              <a:gd name="connsiteY2" fmla="*/ 215283 h 1870930"/>
              <a:gd name="connsiteX3" fmla="*/ 4039394 w 4039394"/>
              <a:gd name="connsiteY3" fmla="*/ 1655647 h 1870930"/>
              <a:gd name="connsiteX4" fmla="*/ 3824111 w 4039394"/>
              <a:gd name="connsiteY4" fmla="*/ 1870930 h 1870930"/>
              <a:gd name="connsiteX5" fmla="*/ 215283 w 4039394"/>
              <a:gd name="connsiteY5" fmla="*/ 1870930 h 1870930"/>
              <a:gd name="connsiteX6" fmla="*/ 0 w 4039394"/>
              <a:gd name="connsiteY6" fmla="*/ 1655647 h 1870930"/>
              <a:gd name="connsiteX7" fmla="*/ 0 w 4039394"/>
              <a:gd name="connsiteY7" fmla="*/ 1467495 h 1870930"/>
              <a:gd name="connsiteX8" fmla="*/ 30258 w 4039394"/>
              <a:gd name="connsiteY8" fmla="*/ 1437237 h 1870930"/>
              <a:gd name="connsiteX9" fmla="*/ 54161 w 4039394"/>
              <a:gd name="connsiteY9" fmla="*/ 1437237 h 1870930"/>
              <a:gd name="connsiteX10" fmla="*/ 151288 w 4039394"/>
              <a:gd name="connsiteY10" fmla="*/ 1340110 h 1870930"/>
              <a:gd name="connsiteX11" fmla="*/ 151288 w 4039394"/>
              <a:gd name="connsiteY11" fmla="*/ 530820 h 1870930"/>
              <a:gd name="connsiteX12" fmla="*/ 54161 w 4039394"/>
              <a:gd name="connsiteY12" fmla="*/ 433693 h 1870930"/>
              <a:gd name="connsiteX13" fmla="*/ 30258 w 4039394"/>
              <a:gd name="connsiteY13" fmla="*/ 433693 h 1870930"/>
              <a:gd name="connsiteX14" fmla="*/ 0 w 4039394"/>
              <a:gd name="connsiteY14" fmla="*/ 403435 h 1870930"/>
              <a:gd name="connsiteX15" fmla="*/ 0 w 4039394"/>
              <a:gd name="connsiteY15" fmla="*/ 215283 h 1870930"/>
              <a:gd name="connsiteX16" fmla="*/ 215283 w 4039394"/>
              <a:gd name="connsiteY16" fmla="*/ 0 h 187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39394" h="1870930">
                <a:moveTo>
                  <a:pt x="215283" y="0"/>
                </a:moveTo>
                <a:lnTo>
                  <a:pt x="3824111" y="0"/>
                </a:lnTo>
                <a:cubicBezTo>
                  <a:pt x="3943024" y="0"/>
                  <a:pt x="4039394" y="96370"/>
                  <a:pt x="4039394" y="215283"/>
                </a:cubicBezTo>
                <a:lnTo>
                  <a:pt x="4039394" y="1655647"/>
                </a:lnTo>
                <a:cubicBezTo>
                  <a:pt x="4039394" y="1774559"/>
                  <a:pt x="3943024" y="1870930"/>
                  <a:pt x="3824111" y="1870930"/>
                </a:cubicBezTo>
                <a:lnTo>
                  <a:pt x="215283" y="1870930"/>
                </a:lnTo>
                <a:cubicBezTo>
                  <a:pt x="96371" y="1870930"/>
                  <a:pt x="0" y="1774559"/>
                  <a:pt x="0" y="1655647"/>
                </a:cubicBezTo>
                <a:lnTo>
                  <a:pt x="0" y="1467495"/>
                </a:lnTo>
                <a:cubicBezTo>
                  <a:pt x="0" y="1450803"/>
                  <a:pt x="13566" y="1437237"/>
                  <a:pt x="30258" y="1437237"/>
                </a:cubicBezTo>
                <a:lnTo>
                  <a:pt x="54161" y="1437237"/>
                </a:lnTo>
                <a:cubicBezTo>
                  <a:pt x="107818" y="1437237"/>
                  <a:pt x="151288" y="1393717"/>
                  <a:pt x="151288" y="1340110"/>
                </a:cubicBezTo>
                <a:lnTo>
                  <a:pt x="151288" y="530820"/>
                </a:lnTo>
                <a:cubicBezTo>
                  <a:pt x="151288" y="477163"/>
                  <a:pt x="107768" y="433693"/>
                  <a:pt x="54161" y="433693"/>
                </a:cubicBezTo>
                <a:lnTo>
                  <a:pt x="30258" y="433693"/>
                </a:lnTo>
                <a:cubicBezTo>
                  <a:pt x="13566" y="433693"/>
                  <a:pt x="0" y="420127"/>
                  <a:pt x="0" y="403435"/>
                </a:cubicBezTo>
                <a:lnTo>
                  <a:pt x="0" y="215283"/>
                </a:lnTo>
                <a:cubicBezTo>
                  <a:pt x="0" y="96370"/>
                  <a:pt x="96371" y="0"/>
                  <a:pt x="215283" y="0"/>
                </a:cubicBezTo>
                <a:close/>
              </a:path>
            </a:pathLst>
          </a:custGeom>
        </p:spPr>
        <p:txBody>
          <a:bodyPr wrap="square">
            <a:noAutofit/>
          </a:bodyPr>
          <a:lstStyle>
            <a:lvl1pPr>
              <a:defRPr>
                <a:solidFill>
                  <a:schemeClr val="accent1"/>
                </a:solidFill>
              </a:defRPr>
            </a:lvl1pPr>
          </a:lstStyle>
          <a:p>
            <a:endParaRPr lang="en-CA" dirty="0"/>
          </a:p>
        </p:txBody>
      </p:sp>
      <p:sp>
        <p:nvSpPr>
          <p:cNvPr id="2" name="Title 1">
            <a:extLst>
              <a:ext uri="{FF2B5EF4-FFF2-40B4-BE49-F238E27FC236}">
                <a16:creationId xmlns:a16="http://schemas.microsoft.com/office/drawing/2014/main" id="{7E698D76-C521-4968-8977-EB68DB37E8D2}"/>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6665F23E-91E6-491F-B769-A1369555C190}"/>
              </a:ext>
            </a:extLst>
          </p:cNvPr>
          <p:cNvSpPr>
            <a:spLocks noGrp="1"/>
          </p:cNvSpPr>
          <p:nvPr>
            <p:ph type="dt" sz="half" idx="10"/>
          </p:nvPr>
        </p:nvSpPr>
        <p:spPr/>
        <p:txBody>
          <a:bodyPr/>
          <a:lstStyle/>
          <a:p>
            <a:fld id="{C076840E-B24A-4691-83FA-31293866ECA6}" type="datetime4">
              <a:rPr lang="en-CA" smtClean="0"/>
              <a:t>February 10, 2023</a:t>
            </a:fld>
            <a:endParaRPr lang="en-CA" dirty="0"/>
          </a:p>
        </p:txBody>
      </p:sp>
      <p:sp>
        <p:nvSpPr>
          <p:cNvPr id="4" name="Footer Placeholder 3">
            <a:extLst>
              <a:ext uri="{FF2B5EF4-FFF2-40B4-BE49-F238E27FC236}">
                <a16:creationId xmlns:a16="http://schemas.microsoft.com/office/drawing/2014/main" id="{635A056B-F57F-4C37-9573-2D188B0361B8}"/>
              </a:ext>
            </a:extLst>
          </p:cNvPr>
          <p:cNvSpPr>
            <a:spLocks noGrp="1"/>
          </p:cNvSpPr>
          <p:nvPr>
            <p:ph type="ftr" sz="quarter" idx="11"/>
          </p:nvPr>
        </p:nvSpPr>
        <p:spPr/>
        <p:txBody>
          <a:bodyPr/>
          <a:lstStyle/>
          <a:p>
            <a:endParaRPr lang="en-CA" dirty="0"/>
          </a:p>
        </p:txBody>
      </p:sp>
      <p:sp>
        <p:nvSpPr>
          <p:cNvPr id="5" name="Slide Number Placeholder 4">
            <a:extLst>
              <a:ext uri="{FF2B5EF4-FFF2-40B4-BE49-F238E27FC236}">
                <a16:creationId xmlns:a16="http://schemas.microsoft.com/office/drawing/2014/main" id="{0924D751-06DA-4B8A-A708-3009F150BF66}"/>
              </a:ext>
            </a:extLst>
          </p:cNvPr>
          <p:cNvSpPr>
            <a:spLocks noGrp="1"/>
          </p:cNvSpPr>
          <p:nvPr>
            <p:ph type="sldNum" sz="quarter" idx="12"/>
          </p:nvPr>
        </p:nvSpPr>
        <p:spPr/>
        <p:txBody>
          <a:bodyPr/>
          <a:lstStyle/>
          <a:p>
            <a:r>
              <a:rPr lang="en-CA" dirty="0"/>
              <a:t>Slide </a:t>
            </a:r>
            <a:fld id="{D55554E7-1169-4AC8-8D40-C77379CC7CF7}" type="slidenum">
              <a:rPr lang="en-CA" smtClean="0"/>
              <a:pPr/>
              <a:t>‹#›</a:t>
            </a:fld>
            <a:endParaRPr lang="en-CA" dirty="0"/>
          </a:p>
        </p:txBody>
      </p:sp>
      <p:sp>
        <p:nvSpPr>
          <p:cNvPr id="13" name="Picture Placeholder 12">
            <a:extLst>
              <a:ext uri="{FF2B5EF4-FFF2-40B4-BE49-F238E27FC236}">
                <a16:creationId xmlns:a16="http://schemas.microsoft.com/office/drawing/2014/main" id="{902A8452-BBEC-4DFF-B42F-7E4E4A209EE4}"/>
              </a:ext>
            </a:extLst>
          </p:cNvPr>
          <p:cNvSpPr>
            <a:spLocks noGrp="1"/>
          </p:cNvSpPr>
          <p:nvPr>
            <p:ph type="pic" sz="quarter" idx="13"/>
          </p:nvPr>
        </p:nvSpPr>
        <p:spPr>
          <a:xfrm>
            <a:off x="838692" y="1967397"/>
            <a:ext cx="1873266" cy="4044437"/>
          </a:xfrm>
          <a:custGeom>
            <a:avLst/>
            <a:gdLst>
              <a:gd name="connsiteX0" fmla="*/ 215552 w 1873266"/>
              <a:gd name="connsiteY0" fmla="*/ 0 h 4044437"/>
              <a:gd name="connsiteX1" fmla="*/ 403939 w 1873266"/>
              <a:gd name="connsiteY1" fmla="*/ 0 h 4044437"/>
              <a:gd name="connsiteX2" fmla="*/ 434234 w 1873266"/>
              <a:gd name="connsiteY2" fmla="*/ 30295 h 4044437"/>
              <a:gd name="connsiteX3" fmla="*/ 434234 w 1873266"/>
              <a:gd name="connsiteY3" fmla="*/ 54229 h 4044437"/>
              <a:gd name="connsiteX4" fmla="*/ 531482 w 1873266"/>
              <a:gd name="connsiteY4" fmla="*/ 151477 h 4044437"/>
              <a:gd name="connsiteX5" fmla="*/ 1341783 w 1873266"/>
              <a:gd name="connsiteY5" fmla="*/ 151477 h 4044437"/>
              <a:gd name="connsiteX6" fmla="*/ 1439032 w 1873266"/>
              <a:gd name="connsiteY6" fmla="*/ 54229 h 4044437"/>
              <a:gd name="connsiteX7" fmla="*/ 1439032 w 1873266"/>
              <a:gd name="connsiteY7" fmla="*/ 30295 h 4044437"/>
              <a:gd name="connsiteX8" fmla="*/ 1469327 w 1873266"/>
              <a:gd name="connsiteY8" fmla="*/ 0 h 4044437"/>
              <a:gd name="connsiteX9" fmla="*/ 1657714 w 1873266"/>
              <a:gd name="connsiteY9" fmla="*/ 0 h 4044437"/>
              <a:gd name="connsiteX10" fmla="*/ 1873266 w 1873266"/>
              <a:gd name="connsiteY10" fmla="*/ 215552 h 4044437"/>
              <a:gd name="connsiteX11" fmla="*/ 1873266 w 1873266"/>
              <a:gd name="connsiteY11" fmla="*/ 3828885 h 4044437"/>
              <a:gd name="connsiteX12" fmla="*/ 1657714 w 1873266"/>
              <a:gd name="connsiteY12" fmla="*/ 4044437 h 4044437"/>
              <a:gd name="connsiteX13" fmla="*/ 215552 w 1873266"/>
              <a:gd name="connsiteY13" fmla="*/ 4044437 h 4044437"/>
              <a:gd name="connsiteX14" fmla="*/ 0 w 1873266"/>
              <a:gd name="connsiteY14" fmla="*/ 3828885 h 4044437"/>
              <a:gd name="connsiteX15" fmla="*/ 0 w 1873266"/>
              <a:gd name="connsiteY15" fmla="*/ 215552 h 4044437"/>
              <a:gd name="connsiteX16" fmla="*/ 215552 w 1873266"/>
              <a:gd name="connsiteY16" fmla="*/ 0 h 404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266" h="4044437">
                <a:moveTo>
                  <a:pt x="215552" y="0"/>
                </a:moveTo>
                <a:lnTo>
                  <a:pt x="403939" y="0"/>
                </a:lnTo>
                <a:cubicBezTo>
                  <a:pt x="420652" y="0"/>
                  <a:pt x="434234" y="13582"/>
                  <a:pt x="434234" y="30295"/>
                </a:cubicBezTo>
                <a:lnTo>
                  <a:pt x="434234" y="54229"/>
                </a:lnTo>
                <a:cubicBezTo>
                  <a:pt x="434234" y="107953"/>
                  <a:pt x="477809" y="151477"/>
                  <a:pt x="531482" y="151477"/>
                </a:cubicBezTo>
                <a:lnTo>
                  <a:pt x="1341783" y="151477"/>
                </a:lnTo>
                <a:cubicBezTo>
                  <a:pt x="1395507" y="151477"/>
                  <a:pt x="1439032" y="107902"/>
                  <a:pt x="1439032" y="54229"/>
                </a:cubicBezTo>
                <a:lnTo>
                  <a:pt x="1439032" y="30295"/>
                </a:lnTo>
                <a:cubicBezTo>
                  <a:pt x="1439032" y="13582"/>
                  <a:pt x="1452614" y="0"/>
                  <a:pt x="1469327" y="0"/>
                </a:cubicBezTo>
                <a:lnTo>
                  <a:pt x="1657714" y="0"/>
                </a:lnTo>
                <a:cubicBezTo>
                  <a:pt x="1776775" y="0"/>
                  <a:pt x="1873266" y="96491"/>
                  <a:pt x="1873266" y="215552"/>
                </a:cubicBezTo>
                <a:lnTo>
                  <a:pt x="1873266" y="3828885"/>
                </a:lnTo>
                <a:cubicBezTo>
                  <a:pt x="1873266" y="3947946"/>
                  <a:pt x="1776775" y="4044437"/>
                  <a:pt x="1657714" y="4044437"/>
                </a:cubicBezTo>
                <a:lnTo>
                  <a:pt x="215552" y="4044437"/>
                </a:lnTo>
                <a:cubicBezTo>
                  <a:pt x="96491" y="4044437"/>
                  <a:pt x="0" y="3947946"/>
                  <a:pt x="0" y="3828885"/>
                </a:cubicBezTo>
                <a:lnTo>
                  <a:pt x="0" y="215552"/>
                </a:lnTo>
                <a:cubicBezTo>
                  <a:pt x="0" y="96491"/>
                  <a:pt x="96491" y="0"/>
                  <a:pt x="215552" y="0"/>
                </a:cubicBezTo>
                <a:close/>
              </a:path>
            </a:pathLst>
          </a:custGeom>
        </p:spPr>
        <p:txBody>
          <a:bodyPr wrap="square">
            <a:noAutofit/>
          </a:bodyPr>
          <a:lstStyle>
            <a:lvl1pPr>
              <a:defRPr>
                <a:solidFill>
                  <a:schemeClr val="accent1"/>
                </a:solidFill>
              </a:defRPr>
            </a:lvl1pPr>
          </a:lstStyle>
          <a:p>
            <a:endParaRPr lang="en-CA" dirty="0"/>
          </a:p>
        </p:txBody>
      </p:sp>
      <p:sp>
        <p:nvSpPr>
          <p:cNvPr id="14" name="Picture Placeholder 13">
            <a:extLst>
              <a:ext uri="{FF2B5EF4-FFF2-40B4-BE49-F238E27FC236}">
                <a16:creationId xmlns:a16="http://schemas.microsoft.com/office/drawing/2014/main" id="{BD653E71-DD1F-473A-8DC3-F21ED9FF75A7}"/>
              </a:ext>
            </a:extLst>
          </p:cNvPr>
          <p:cNvSpPr>
            <a:spLocks noGrp="1"/>
          </p:cNvSpPr>
          <p:nvPr>
            <p:ph type="pic" sz="quarter" idx="14"/>
          </p:nvPr>
        </p:nvSpPr>
        <p:spPr>
          <a:xfrm>
            <a:off x="2917863" y="1967397"/>
            <a:ext cx="1873266" cy="4044437"/>
          </a:xfrm>
          <a:custGeom>
            <a:avLst/>
            <a:gdLst>
              <a:gd name="connsiteX0" fmla="*/ 215552 w 1873266"/>
              <a:gd name="connsiteY0" fmla="*/ 0 h 4044437"/>
              <a:gd name="connsiteX1" fmla="*/ 403939 w 1873266"/>
              <a:gd name="connsiteY1" fmla="*/ 0 h 4044437"/>
              <a:gd name="connsiteX2" fmla="*/ 434234 w 1873266"/>
              <a:gd name="connsiteY2" fmla="*/ 30295 h 4044437"/>
              <a:gd name="connsiteX3" fmla="*/ 434234 w 1873266"/>
              <a:gd name="connsiteY3" fmla="*/ 54229 h 4044437"/>
              <a:gd name="connsiteX4" fmla="*/ 531482 w 1873266"/>
              <a:gd name="connsiteY4" fmla="*/ 151477 h 4044437"/>
              <a:gd name="connsiteX5" fmla="*/ 1341783 w 1873266"/>
              <a:gd name="connsiteY5" fmla="*/ 151477 h 4044437"/>
              <a:gd name="connsiteX6" fmla="*/ 1439032 w 1873266"/>
              <a:gd name="connsiteY6" fmla="*/ 54229 h 4044437"/>
              <a:gd name="connsiteX7" fmla="*/ 1439032 w 1873266"/>
              <a:gd name="connsiteY7" fmla="*/ 30295 h 4044437"/>
              <a:gd name="connsiteX8" fmla="*/ 1469327 w 1873266"/>
              <a:gd name="connsiteY8" fmla="*/ 0 h 4044437"/>
              <a:gd name="connsiteX9" fmla="*/ 1657714 w 1873266"/>
              <a:gd name="connsiteY9" fmla="*/ 0 h 4044437"/>
              <a:gd name="connsiteX10" fmla="*/ 1873266 w 1873266"/>
              <a:gd name="connsiteY10" fmla="*/ 215552 h 4044437"/>
              <a:gd name="connsiteX11" fmla="*/ 1873266 w 1873266"/>
              <a:gd name="connsiteY11" fmla="*/ 3828885 h 4044437"/>
              <a:gd name="connsiteX12" fmla="*/ 1657714 w 1873266"/>
              <a:gd name="connsiteY12" fmla="*/ 4044437 h 4044437"/>
              <a:gd name="connsiteX13" fmla="*/ 215552 w 1873266"/>
              <a:gd name="connsiteY13" fmla="*/ 4044437 h 4044437"/>
              <a:gd name="connsiteX14" fmla="*/ 0 w 1873266"/>
              <a:gd name="connsiteY14" fmla="*/ 3828885 h 4044437"/>
              <a:gd name="connsiteX15" fmla="*/ 0 w 1873266"/>
              <a:gd name="connsiteY15" fmla="*/ 215552 h 4044437"/>
              <a:gd name="connsiteX16" fmla="*/ 215552 w 1873266"/>
              <a:gd name="connsiteY16" fmla="*/ 0 h 404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266" h="4044437">
                <a:moveTo>
                  <a:pt x="215552" y="0"/>
                </a:moveTo>
                <a:lnTo>
                  <a:pt x="403939" y="0"/>
                </a:lnTo>
                <a:cubicBezTo>
                  <a:pt x="420652" y="0"/>
                  <a:pt x="434234" y="13582"/>
                  <a:pt x="434234" y="30295"/>
                </a:cubicBezTo>
                <a:lnTo>
                  <a:pt x="434234" y="54229"/>
                </a:lnTo>
                <a:cubicBezTo>
                  <a:pt x="434234" y="107953"/>
                  <a:pt x="477809" y="151477"/>
                  <a:pt x="531482" y="151477"/>
                </a:cubicBezTo>
                <a:lnTo>
                  <a:pt x="1341783" y="151477"/>
                </a:lnTo>
                <a:cubicBezTo>
                  <a:pt x="1395507" y="151477"/>
                  <a:pt x="1439032" y="107902"/>
                  <a:pt x="1439032" y="54229"/>
                </a:cubicBezTo>
                <a:lnTo>
                  <a:pt x="1439032" y="30295"/>
                </a:lnTo>
                <a:cubicBezTo>
                  <a:pt x="1439032" y="13582"/>
                  <a:pt x="1452614" y="0"/>
                  <a:pt x="1469327" y="0"/>
                </a:cubicBezTo>
                <a:lnTo>
                  <a:pt x="1657714" y="0"/>
                </a:lnTo>
                <a:cubicBezTo>
                  <a:pt x="1776775" y="0"/>
                  <a:pt x="1873266" y="96491"/>
                  <a:pt x="1873266" y="215552"/>
                </a:cubicBezTo>
                <a:lnTo>
                  <a:pt x="1873266" y="3828885"/>
                </a:lnTo>
                <a:cubicBezTo>
                  <a:pt x="1873266" y="3947946"/>
                  <a:pt x="1776775" y="4044437"/>
                  <a:pt x="1657714" y="4044437"/>
                </a:cubicBezTo>
                <a:lnTo>
                  <a:pt x="215552" y="4044437"/>
                </a:lnTo>
                <a:cubicBezTo>
                  <a:pt x="96491" y="4044437"/>
                  <a:pt x="0" y="3947946"/>
                  <a:pt x="0" y="3828885"/>
                </a:cubicBezTo>
                <a:lnTo>
                  <a:pt x="0" y="215552"/>
                </a:lnTo>
                <a:cubicBezTo>
                  <a:pt x="0" y="96491"/>
                  <a:pt x="96491" y="0"/>
                  <a:pt x="215552" y="0"/>
                </a:cubicBezTo>
                <a:close/>
              </a:path>
            </a:pathLst>
          </a:custGeom>
        </p:spPr>
        <p:txBody>
          <a:bodyPr wrap="square">
            <a:noAutofit/>
          </a:bodyPr>
          <a:lstStyle>
            <a:lvl1pPr>
              <a:defRPr>
                <a:solidFill>
                  <a:schemeClr val="accent1"/>
                </a:solidFill>
              </a:defRPr>
            </a:lvl1pPr>
          </a:lstStyle>
          <a:p>
            <a:endParaRPr lang="en-CA" dirty="0"/>
          </a:p>
        </p:txBody>
      </p:sp>
      <p:sp>
        <p:nvSpPr>
          <p:cNvPr id="15" name="Picture Placeholder 14">
            <a:extLst>
              <a:ext uri="{FF2B5EF4-FFF2-40B4-BE49-F238E27FC236}">
                <a16:creationId xmlns:a16="http://schemas.microsoft.com/office/drawing/2014/main" id="{62D960C2-A72A-4394-9B1D-634745EC68D7}"/>
              </a:ext>
            </a:extLst>
          </p:cNvPr>
          <p:cNvSpPr>
            <a:spLocks noGrp="1"/>
          </p:cNvSpPr>
          <p:nvPr>
            <p:ph type="pic" sz="quarter" idx="15"/>
          </p:nvPr>
        </p:nvSpPr>
        <p:spPr>
          <a:xfrm>
            <a:off x="4964378" y="1967397"/>
            <a:ext cx="1873266" cy="4044437"/>
          </a:xfrm>
          <a:custGeom>
            <a:avLst/>
            <a:gdLst>
              <a:gd name="connsiteX0" fmla="*/ 215552 w 1873266"/>
              <a:gd name="connsiteY0" fmla="*/ 0 h 4044437"/>
              <a:gd name="connsiteX1" fmla="*/ 403939 w 1873266"/>
              <a:gd name="connsiteY1" fmla="*/ 0 h 4044437"/>
              <a:gd name="connsiteX2" fmla="*/ 434234 w 1873266"/>
              <a:gd name="connsiteY2" fmla="*/ 30295 h 4044437"/>
              <a:gd name="connsiteX3" fmla="*/ 434234 w 1873266"/>
              <a:gd name="connsiteY3" fmla="*/ 54229 h 4044437"/>
              <a:gd name="connsiteX4" fmla="*/ 531482 w 1873266"/>
              <a:gd name="connsiteY4" fmla="*/ 151477 h 4044437"/>
              <a:gd name="connsiteX5" fmla="*/ 1341783 w 1873266"/>
              <a:gd name="connsiteY5" fmla="*/ 151477 h 4044437"/>
              <a:gd name="connsiteX6" fmla="*/ 1439032 w 1873266"/>
              <a:gd name="connsiteY6" fmla="*/ 54229 h 4044437"/>
              <a:gd name="connsiteX7" fmla="*/ 1439032 w 1873266"/>
              <a:gd name="connsiteY7" fmla="*/ 30295 h 4044437"/>
              <a:gd name="connsiteX8" fmla="*/ 1469327 w 1873266"/>
              <a:gd name="connsiteY8" fmla="*/ 0 h 4044437"/>
              <a:gd name="connsiteX9" fmla="*/ 1657714 w 1873266"/>
              <a:gd name="connsiteY9" fmla="*/ 0 h 4044437"/>
              <a:gd name="connsiteX10" fmla="*/ 1873266 w 1873266"/>
              <a:gd name="connsiteY10" fmla="*/ 215552 h 4044437"/>
              <a:gd name="connsiteX11" fmla="*/ 1873266 w 1873266"/>
              <a:gd name="connsiteY11" fmla="*/ 3828885 h 4044437"/>
              <a:gd name="connsiteX12" fmla="*/ 1657714 w 1873266"/>
              <a:gd name="connsiteY12" fmla="*/ 4044437 h 4044437"/>
              <a:gd name="connsiteX13" fmla="*/ 215552 w 1873266"/>
              <a:gd name="connsiteY13" fmla="*/ 4044437 h 4044437"/>
              <a:gd name="connsiteX14" fmla="*/ 0 w 1873266"/>
              <a:gd name="connsiteY14" fmla="*/ 3828885 h 4044437"/>
              <a:gd name="connsiteX15" fmla="*/ 0 w 1873266"/>
              <a:gd name="connsiteY15" fmla="*/ 215552 h 4044437"/>
              <a:gd name="connsiteX16" fmla="*/ 215552 w 1873266"/>
              <a:gd name="connsiteY16" fmla="*/ 0 h 404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73266" h="4044437">
                <a:moveTo>
                  <a:pt x="215552" y="0"/>
                </a:moveTo>
                <a:lnTo>
                  <a:pt x="403939" y="0"/>
                </a:lnTo>
                <a:cubicBezTo>
                  <a:pt x="420652" y="0"/>
                  <a:pt x="434234" y="13582"/>
                  <a:pt x="434234" y="30295"/>
                </a:cubicBezTo>
                <a:lnTo>
                  <a:pt x="434234" y="54229"/>
                </a:lnTo>
                <a:cubicBezTo>
                  <a:pt x="434234" y="107953"/>
                  <a:pt x="477809" y="151477"/>
                  <a:pt x="531482" y="151477"/>
                </a:cubicBezTo>
                <a:lnTo>
                  <a:pt x="1341783" y="151477"/>
                </a:lnTo>
                <a:cubicBezTo>
                  <a:pt x="1395507" y="151477"/>
                  <a:pt x="1439032" y="107902"/>
                  <a:pt x="1439032" y="54229"/>
                </a:cubicBezTo>
                <a:lnTo>
                  <a:pt x="1439032" y="30295"/>
                </a:lnTo>
                <a:cubicBezTo>
                  <a:pt x="1439032" y="13582"/>
                  <a:pt x="1452614" y="0"/>
                  <a:pt x="1469327" y="0"/>
                </a:cubicBezTo>
                <a:lnTo>
                  <a:pt x="1657714" y="0"/>
                </a:lnTo>
                <a:cubicBezTo>
                  <a:pt x="1776775" y="0"/>
                  <a:pt x="1873266" y="96491"/>
                  <a:pt x="1873266" y="215552"/>
                </a:cubicBezTo>
                <a:lnTo>
                  <a:pt x="1873266" y="3828885"/>
                </a:lnTo>
                <a:cubicBezTo>
                  <a:pt x="1873266" y="3947946"/>
                  <a:pt x="1776775" y="4044437"/>
                  <a:pt x="1657714" y="4044437"/>
                </a:cubicBezTo>
                <a:lnTo>
                  <a:pt x="215552" y="4044437"/>
                </a:lnTo>
                <a:cubicBezTo>
                  <a:pt x="96491" y="4044437"/>
                  <a:pt x="0" y="3947946"/>
                  <a:pt x="0" y="3828885"/>
                </a:cubicBezTo>
                <a:lnTo>
                  <a:pt x="0" y="215552"/>
                </a:lnTo>
                <a:cubicBezTo>
                  <a:pt x="0" y="96491"/>
                  <a:pt x="96491" y="0"/>
                  <a:pt x="215552" y="0"/>
                </a:cubicBezTo>
                <a:close/>
              </a:path>
            </a:pathLst>
          </a:custGeom>
        </p:spPr>
        <p:txBody>
          <a:bodyPr wrap="square">
            <a:noAutofit/>
          </a:bodyPr>
          <a:lstStyle>
            <a:lvl1pPr>
              <a:defRPr>
                <a:solidFill>
                  <a:schemeClr val="accent1"/>
                </a:solidFill>
              </a:defRPr>
            </a:lvl1pPr>
          </a:lstStyle>
          <a:p>
            <a:endParaRPr lang="en-CA" dirty="0"/>
          </a:p>
        </p:txBody>
      </p:sp>
      <p:sp>
        <p:nvSpPr>
          <p:cNvPr id="23" name="Picture Placeholder 22">
            <a:extLst>
              <a:ext uri="{FF2B5EF4-FFF2-40B4-BE49-F238E27FC236}">
                <a16:creationId xmlns:a16="http://schemas.microsoft.com/office/drawing/2014/main" id="{271208D0-803B-46B7-9EC2-E19998F04C41}"/>
              </a:ext>
            </a:extLst>
          </p:cNvPr>
          <p:cNvSpPr>
            <a:spLocks noGrp="1"/>
          </p:cNvSpPr>
          <p:nvPr>
            <p:ph type="pic" sz="quarter" idx="17"/>
          </p:nvPr>
        </p:nvSpPr>
        <p:spPr>
          <a:xfrm>
            <a:off x="7311392" y="4147061"/>
            <a:ext cx="4039394" cy="1870930"/>
          </a:xfrm>
          <a:custGeom>
            <a:avLst/>
            <a:gdLst>
              <a:gd name="connsiteX0" fmla="*/ 215283 w 4039394"/>
              <a:gd name="connsiteY0" fmla="*/ 0 h 1870930"/>
              <a:gd name="connsiteX1" fmla="*/ 3824111 w 4039394"/>
              <a:gd name="connsiteY1" fmla="*/ 0 h 1870930"/>
              <a:gd name="connsiteX2" fmla="*/ 4039394 w 4039394"/>
              <a:gd name="connsiteY2" fmla="*/ 215283 h 1870930"/>
              <a:gd name="connsiteX3" fmla="*/ 4039394 w 4039394"/>
              <a:gd name="connsiteY3" fmla="*/ 1655647 h 1870930"/>
              <a:gd name="connsiteX4" fmla="*/ 3824111 w 4039394"/>
              <a:gd name="connsiteY4" fmla="*/ 1870930 h 1870930"/>
              <a:gd name="connsiteX5" fmla="*/ 215283 w 4039394"/>
              <a:gd name="connsiteY5" fmla="*/ 1870930 h 1870930"/>
              <a:gd name="connsiteX6" fmla="*/ 0 w 4039394"/>
              <a:gd name="connsiteY6" fmla="*/ 1655647 h 1870930"/>
              <a:gd name="connsiteX7" fmla="*/ 0 w 4039394"/>
              <a:gd name="connsiteY7" fmla="*/ 1467495 h 1870930"/>
              <a:gd name="connsiteX8" fmla="*/ 30258 w 4039394"/>
              <a:gd name="connsiteY8" fmla="*/ 1437237 h 1870930"/>
              <a:gd name="connsiteX9" fmla="*/ 54161 w 4039394"/>
              <a:gd name="connsiteY9" fmla="*/ 1437237 h 1870930"/>
              <a:gd name="connsiteX10" fmla="*/ 151288 w 4039394"/>
              <a:gd name="connsiteY10" fmla="*/ 1340110 h 1870930"/>
              <a:gd name="connsiteX11" fmla="*/ 151288 w 4039394"/>
              <a:gd name="connsiteY11" fmla="*/ 530820 h 1870930"/>
              <a:gd name="connsiteX12" fmla="*/ 54161 w 4039394"/>
              <a:gd name="connsiteY12" fmla="*/ 433693 h 1870930"/>
              <a:gd name="connsiteX13" fmla="*/ 30258 w 4039394"/>
              <a:gd name="connsiteY13" fmla="*/ 433693 h 1870930"/>
              <a:gd name="connsiteX14" fmla="*/ 0 w 4039394"/>
              <a:gd name="connsiteY14" fmla="*/ 403435 h 1870930"/>
              <a:gd name="connsiteX15" fmla="*/ 0 w 4039394"/>
              <a:gd name="connsiteY15" fmla="*/ 215283 h 1870930"/>
              <a:gd name="connsiteX16" fmla="*/ 215283 w 4039394"/>
              <a:gd name="connsiteY16" fmla="*/ 0 h 187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039394" h="1870930">
                <a:moveTo>
                  <a:pt x="215283" y="0"/>
                </a:moveTo>
                <a:lnTo>
                  <a:pt x="3824111" y="0"/>
                </a:lnTo>
                <a:cubicBezTo>
                  <a:pt x="3943024" y="0"/>
                  <a:pt x="4039394" y="96370"/>
                  <a:pt x="4039394" y="215283"/>
                </a:cubicBezTo>
                <a:lnTo>
                  <a:pt x="4039394" y="1655647"/>
                </a:lnTo>
                <a:cubicBezTo>
                  <a:pt x="4039394" y="1774559"/>
                  <a:pt x="3943024" y="1870930"/>
                  <a:pt x="3824111" y="1870930"/>
                </a:cubicBezTo>
                <a:lnTo>
                  <a:pt x="215283" y="1870930"/>
                </a:lnTo>
                <a:cubicBezTo>
                  <a:pt x="96371" y="1870930"/>
                  <a:pt x="0" y="1774559"/>
                  <a:pt x="0" y="1655647"/>
                </a:cubicBezTo>
                <a:lnTo>
                  <a:pt x="0" y="1467495"/>
                </a:lnTo>
                <a:cubicBezTo>
                  <a:pt x="0" y="1450803"/>
                  <a:pt x="13566" y="1437237"/>
                  <a:pt x="30258" y="1437237"/>
                </a:cubicBezTo>
                <a:lnTo>
                  <a:pt x="54161" y="1437237"/>
                </a:lnTo>
                <a:cubicBezTo>
                  <a:pt x="107818" y="1437237"/>
                  <a:pt x="151288" y="1393717"/>
                  <a:pt x="151288" y="1340110"/>
                </a:cubicBezTo>
                <a:lnTo>
                  <a:pt x="151288" y="530820"/>
                </a:lnTo>
                <a:cubicBezTo>
                  <a:pt x="151288" y="477163"/>
                  <a:pt x="107768" y="433693"/>
                  <a:pt x="54161" y="433693"/>
                </a:cubicBezTo>
                <a:lnTo>
                  <a:pt x="30258" y="433693"/>
                </a:lnTo>
                <a:cubicBezTo>
                  <a:pt x="13566" y="433693"/>
                  <a:pt x="0" y="420127"/>
                  <a:pt x="0" y="403435"/>
                </a:cubicBezTo>
                <a:lnTo>
                  <a:pt x="0" y="215283"/>
                </a:lnTo>
                <a:cubicBezTo>
                  <a:pt x="0" y="96370"/>
                  <a:pt x="96371" y="0"/>
                  <a:pt x="215283" y="0"/>
                </a:cubicBezTo>
                <a:close/>
              </a:path>
            </a:pathLst>
          </a:custGeom>
        </p:spPr>
        <p:txBody>
          <a:bodyPr wrap="square">
            <a:noAutofit/>
          </a:bodyPr>
          <a:lstStyle>
            <a:lvl1pPr>
              <a:defRPr>
                <a:solidFill>
                  <a:schemeClr val="accent1"/>
                </a:solidFill>
              </a:defRPr>
            </a:lvl1pPr>
          </a:lstStyle>
          <a:p>
            <a:endParaRPr lang="en-CA" dirty="0"/>
          </a:p>
        </p:txBody>
      </p:sp>
    </p:spTree>
    <p:extLst>
      <p:ext uri="{BB962C8B-B14F-4D97-AF65-F5344CB8AC3E}">
        <p14:creationId xmlns:p14="http://schemas.microsoft.com/office/powerpoint/2010/main" val="1010104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8CB42D-2DF2-BB1E-5131-87707AEF471C}"/>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7739AC4D-FD04-E2C2-BE3C-B78ADC5B1A7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E9016AE1-4BAE-6B51-4594-5D28BC859CA8}"/>
              </a:ext>
            </a:extLst>
          </p:cNvPr>
          <p:cNvSpPr>
            <a:spLocks noGrp="1"/>
          </p:cNvSpPr>
          <p:nvPr>
            <p:ph type="dt" sz="half" idx="10"/>
          </p:nvPr>
        </p:nvSpPr>
        <p:spPr/>
        <p:txBody>
          <a:bodyPr/>
          <a:lstStyle/>
          <a:p>
            <a:fld id="{77ABCECE-A779-7744-B7C0-4611536F5A72}" type="datetimeFigureOut">
              <a:rPr lang="en-NO" smtClean="0"/>
              <a:t>02/10/2023</a:t>
            </a:fld>
            <a:endParaRPr lang="en-NO"/>
          </a:p>
        </p:txBody>
      </p:sp>
      <p:sp>
        <p:nvSpPr>
          <p:cNvPr id="5" name="Footer Placeholder 4">
            <a:extLst>
              <a:ext uri="{FF2B5EF4-FFF2-40B4-BE49-F238E27FC236}">
                <a16:creationId xmlns:a16="http://schemas.microsoft.com/office/drawing/2014/main" id="{19C22D6A-99C4-7090-E595-2FD9C15EECB5}"/>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10252D4E-145B-CE20-BF5B-DE96E86A5585}"/>
              </a:ext>
            </a:extLst>
          </p:cNvPr>
          <p:cNvSpPr>
            <a:spLocks noGrp="1"/>
          </p:cNvSpPr>
          <p:nvPr>
            <p:ph type="sldNum" sz="quarter" idx="12"/>
          </p:nvPr>
        </p:nvSpPr>
        <p:spPr/>
        <p:txBody>
          <a:bodyPr/>
          <a:lstStyle/>
          <a:p>
            <a:fld id="{42A76526-CF83-E246-B3A2-952CB1335BE2}" type="slidenum">
              <a:rPr lang="en-NO" smtClean="0"/>
              <a:t>‹#›</a:t>
            </a:fld>
            <a:endParaRPr lang="en-NO"/>
          </a:p>
        </p:txBody>
      </p:sp>
    </p:spTree>
    <p:extLst>
      <p:ext uri="{BB962C8B-B14F-4D97-AF65-F5344CB8AC3E}">
        <p14:creationId xmlns:p14="http://schemas.microsoft.com/office/powerpoint/2010/main" val="34126905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CF858-DC7E-918B-D6B7-42AEEB08731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EEED3FF5-0E37-666E-AA91-72A9EAC43F0A}"/>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70378A4-D00A-38C1-DEE0-62F333BCF75A}"/>
              </a:ext>
            </a:extLst>
          </p:cNvPr>
          <p:cNvSpPr>
            <a:spLocks noGrp="1"/>
          </p:cNvSpPr>
          <p:nvPr>
            <p:ph type="dt" sz="half" idx="10"/>
          </p:nvPr>
        </p:nvSpPr>
        <p:spPr/>
        <p:txBody>
          <a:bodyPr/>
          <a:lstStyle/>
          <a:p>
            <a:fld id="{D2CA626C-F528-444F-966F-0225B13ACFAB}" type="datetimeFigureOut">
              <a:rPr lang="en-GB" smtClean="0"/>
              <a:t>10/02/2023</a:t>
            </a:fld>
            <a:endParaRPr lang="en-GB" dirty="0"/>
          </a:p>
        </p:txBody>
      </p:sp>
      <p:sp>
        <p:nvSpPr>
          <p:cNvPr id="5" name="Footer Placeholder 4">
            <a:extLst>
              <a:ext uri="{FF2B5EF4-FFF2-40B4-BE49-F238E27FC236}">
                <a16:creationId xmlns:a16="http://schemas.microsoft.com/office/drawing/2014/main" id="{8C4474E7-A0C8-EE8C-4ED6-5D5FF28EEA4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46F7810-4D5B-54F6-B4CB-9D1199496360}"/>
              </a:ext>
            </a:extLst>
          </p:cNvPr>
          <p:cNvSpPr>
            <a:spLocks noGrp="1"/>
          </p:cNvSpPr>
          <p:nvPr>
            <p:ph type="sldNum" sz="quarter" idx="12"/>
          </p:nvPr>
        </p:nvSpPr>
        <p:spPr/>
        <p:txBody>
          <a:bodyPr/>
          <a:lstStyle/>
          <a:p>
            <a:fld id="{5CB8E18D-DD57-2A4E-B244-E833263D0611}" type="slidenum">
              <a:rPr lang="en-GB" smtClean="0"/>
              <a:t>‹#›</a:t>
            </a:fld>
            <a:endParaRPr lang="en-GB" dirty="0"/>
          </a:p>
        </p:txBody>
      </p:sp>
    </p:spTree>
    <p:extLst>
      <p:ext uri="{BB962C8B-B14F-4D97-AF65-F5344CB8AC3E}">
        <p14:creationId xmlns:p14="http://schemas.microsoft.com/office/powerpoint/2010/main" val="23804818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ext">
  <p:cSld name="1_Text">
    <p:spTree>
      <p:nvGrpSpPr>
        <p:cNvPr id="1" name="Shape 25"/>
        <p:cNvGrpSpPr/>
        <p:nvPr/>
      </p:nvGrpSpPr>
      <p:grpSpPr>
        <a:xfrm>
          <a:off x="0" y="0"/>
          <a:ext cx="0" cy="0"/>
          <a:chOff x="0" y="0"/>
          <a:chExt cx="0" cy="0"/>
        </a:xfrm>
      </p:grpSpPr>
      <p:sp>
        <p:nvSpPr>
          <p:cNvPr id="26" name="Google Shape;26;p41"/>
          <p:cNvSpPr txBox="1">
            <a:spLocks noGrp="1"/>
          </p:cNvSpPr>
          <p:nvPr>
            <p:ph type="title"/>
          </p:nvPr>
        </p:nvSpPr>
        <p:spPr>
          <a:xfrm>
            <a:off x="493776" y="495300"/>
            <a:ext cx="11200384" cy="585216"/>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1"/>
          <p:cNvSpPr txBox="1">
            <a:spLocks noGrp="1"/>
          </p:cNvSpPr>
          <p:nvPr>
            <p:ph type="dt" idx="10"/>
          </p:nvPr>
        </p:nvSpPr>
        <p:spPr>
          <a:xfrm>
            <a:off x="1408176" y="6362700"/>
            <a:ext cx="1828800" cy="4953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8" name="Google Shape;28;p41"/>
          <p:cNvSpPr txBox="1">
            <a:spLocks noGrp="1"/>
          </p:cNvSpPr>
          <p:nvPr>
            <p:ph type="ftr" idx="11"/>
          </p:nvPr>
        </p:nvSpPr>
        <p:spPr>
          <a:xfrm>
            <a:off x="3236976" y="6362700"/>
            <a:ext cx="5866384" cy="4953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dirty="0"/>
          </a:p>
        </p:txBody>
      </p:sp>
      <p:sp>
        <p:nvSpPr>
          <p:cNvPr id="29" name="Google Shape;29;p41"/>
          <p:cNvSpPr txBox="1">
            <a:spLocks noGrp="1"/>
          </p:cNvSpPr>
          <p:nvPr>
            <p:ph type="sldNum" idx="12"/>
          </p:nvPr>
        </p:nvSpPr>
        <p:spPr>
          <a:xfrm>
            <a:off x="493776" y="6362700"/>
            <a:ext cx="914400" cy="495299"/>
          </a:xfrm>
          <a:prstGeom prst="rect">
            <a:avLst/>
          </a:prstGeom>
          <a:noFill/>
          <a:ln>
            <a:noFill/>
          </a:ln>
        </p:spPr>
        <p:txBody>
          <a:bodyPr spcFirstLastPara="1" wrap="square" lIns="0" tIns="0" rIns="0" bIns="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r>
              <a:rPr lang="en-GB" dirty="0"/>
              <a:t>Slide </a:t>
            </a:r>
            <a:fld id="{00000000-1234-1234-1234-123412341234}" type="slidenum">
              <a:rPr lang="en-GB"/>
              <a:t>‹#›</a:t>
            </a:fld>
            <a:endParaRPr dirty="0"/>
          </a:p>
        </p:txBody>
      </p:sp>
      <p:sp>
        <p:nvSpPr>
          <p:cNvPr id="30" name="Google Shape;30;p41"/>
          <p:cNvSpPr txBox="1">
            <a:spLocks noGrp="1"/>
          </p:cNvSpPr>
          <p:nvPr>
            <p:ph type="body" idx="1"/>
          </p:nvPr>
        </p:nvSpPr>
        <p:spPr>
          <a:xfrm>
            <a:off x="493713" y="1714500"/>
            <a:ext cx="11199812" cy="4648200"/>
          </a:xfrm>
          <a:prstGeom prst="rect">
            <a:avLst/>
          </a:prstGeom>
          <a:noFill/>
          <a:ln>
            <a:noFill/>
          </a:ln>
        </p:spPr>
        <p:txBody>
          <a:bodyPr spcFirstLastPara="1" wrap="square" lIns="0" tIns="0" rIns="0" bIns="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0487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31"/>
        <p:cNvGrpSpPr/>
        <p:nvPr/>
      </p:nvGrpSpPr>
      <p:grpSpPr>
        <a:xfrm>
          <a:off x="0" y="0"/>
          <a:ext cx="0" cy="0"/>
          <a:chOff x="0" y="0"/>
          <a:chExt cx="0" cy="0"/>
        </a:xfrm>
      </p:grpSpPr>
      <p:sp>
        <p:nvSpPr>
          <p:cNvPr id="32" name="Google Shape;32;p42"/>
          <p:cNvSpPr txBox="1">
            <a:spLocks noGrp="1"/>
          </p:cNvSpPr>
          <p:nvPr>
            <p:ph type="title"/>
          </p:nvPr>
        </p:nvSpPr>
        <p:spPr>
          <a:xfrm>
            <a:off x="1343025" y="1882941"/>
            <a:ext cx="3758364" cy="1861285"/>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Clr>
                <a:schemeClr val="lt1"/>
              </a:buClr>
              <a:buSzPts val="3200"/>
              <a:buFont typeface="Avenir"/>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extLst>
      <p:ext uri="{BB962C8B-B14F-4D97-AF65-F5344CB8AC3E}">
        <p14:creationId xmlns:p14="http://schemas.microsoft.com/office/powerpoint/2010/main" val="18587199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322062-0E0F-15BF-F2AF-5CAF1389BBD5}"/>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O"/>
          </a:p>
        </p:txBody>
      </p:sp>
      <p:sp>
        <p:nvSpPr>
          <p:cNvPr id="3" name="Text Placeholder 2">
            <a:extLst>
              <a:ext uri="{FF2B5EF4-FFF2-40B4-BE49-F238E27FC236}">
                <a16:creationId xmlns:a16="http://schemas.microsoft.com/office/drawing/2014/main" id="{4D4747AC-B4DA-D981-C769-4E395EE9B4C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B94B267-CCE5-FD5E-0A64-05A3A4B0EAF3}"/>
              </a:ext>
            </a:extLst>
          </p:cNvPr>
          <p:cNvSpPr>
            <a:spLocks noGrp="1"/>
          </p:cNvSpPr>
          <p:nvPr>
            <p:ph type="dt" sz="half" idx="10"/>
          </p:nvPr>
        </p:nvSpPr>
        <p:spPr/>
        <p:txBody>
          <a:bodyPr/>
          <a:lstStyle/>
          <a:p>
            <a:fld id="{77ABCECE-A779-7744-B7C0-4611536F5A72}" type="datetimeFigureOut">
              <a:rPr lang="en-NO" smtClean="0"/>
              <a:t>02/10/2023</a:t>
            </a:fld>
            <a:endParaRPr lang="en-NO"/>
          </a:p>
        </p:txBody>
      </p:sp>
      <p:sp>
        <p:nvSpPr>
          <p:cNvPr id="5" name="Footer Placeholder 4">
            <a:extLst>
              <a:ext uri="{FF2B5EF4-FFF2-40B4-BE49-F238E27FC236}">
                <a16:creationId xmlns:a16="http://schemas.microsoft.com/office/drawing/2014/main" id="{18F6753A-C6C3-08DA-2041-750171196B29}"/>
              </a:ext>
            </a:extLst>
          </p:cNvPr>
          <p:cNvSpPr>
            <a:spLocks noGrp="1"/>
          </p:cNvSpPr>
          <p:nvPr>
            <p:ph type="ftr" sz="quarter" idx="11"/>
          </p:nvPr>
        </p:nvSpPr>
        <p:spPr/>
        <p:txBody>
          <a:bodyPr/>
          <a:lstStyle/>
          <a:p>
            <a:endParaRPr lang="en-NO"/>
          </a:p>
        </p:txBody>
      </p:sp>
      <p:sp>
        <p:nvSpPr>
          <p:cNvPr id="6" name="Slide Number Placeholder 5">
            <a:extLst>
              <a:ext uri="{FF2B5EF4-FFF2-40B4-BE49-F238E27FC236}">
                <a16:creationId xmlns:a16="http://schemas.microsoft.com/office/drawing/2014/main" id="{35300EC9-3F31-1E7F-9B8B-17E5C268C1DF}"/>
              </a:ext>
            </a:extLst>
          </p:cNvPr>
          <p:cNvSpPr>
            <a:spLocks noGrp="1"/>
          </p:cNvSpPr>
          <p:nvPr>
            <p:ph type="sldNum" sz="quarter" idx="12"/>
          </p:nvPr>
        </p:nvSpPr>
        <p:spPr/>
        <p:txBody>
          <a:bodyPr/>
          <a:lstStyle/>
          <a:p>
            <a:fld id="{42A76526-CF83-E246-B3A2-952CB1335BE2}" type="slidenum">
              <a:rPr lang="en-NO" smtClean="0"/>
              <a:t>‹#›</a:t>
            </a:fld>
            <a:endParaRPr lang="en-NO"/>
          </a:p>
        </p:txBody>
      </p:sp>
    </p:spTree>
    <p:extLst>
      <p:ext uri="{BB962C8B-B14F-4D97-AF65-F5344CB8AC3E}">
        <p14:creationId xmlns:p14="http://schemas.microsoft.com/office/powerpoint/2010/main" val="4236625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25211-3641-0B32-AB6C-5A058CB339F8}"/>
              </a:ext>
            </a:extLst>
          </p:cNvPr>
          <p:cNvSpPr>
            <a:spLocks noGrp="1"/>
          </p:cNvSpPr>
          <p:nvPr>
            <p:ph type="title"/>
          </p:nvPr>
        </p:nvSpPr>
        <p:spPr/>
        <p:txBody>
          <a:bodyPr/>
          <a:lstStyle/>
          <a:p>
            <a:r>
              <a:rPr lang="en-GB"/>
              <a:t>Click to edit Master title style</a:t>
            </a:r>
            <a:endParaRPr lang="en-NO"/>
          </a:p>
        </p:txBody>
      </p:sp>
      <p:sp>
        <p:nvSpPr>
          <p:cNvPr id="3" name="Content Placeholder 2">
            <a:extLst>
              <a:ext uri="{FF2B5EF4-FFF2-40B4-BE49-F238E27FC236}">
                <a16:creationId xmlns:a16="http://schemas.microsoft.com/office/drawing/2014/main" id="{766CEA2F-42B1-1DCB-2CD3-8F6B4421AC6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Content Placeholder 3">
            <a:extLst>
              <a:ext uri="{FF2B5EF4-FFF2-40B4-BE49-F238E27FC236}">
                <a16:creationId xmlns:a16="http://schemas.microsoft.com/office/drawing/2014/main" id="{87C25590-52DA-5686-A54D-702E74EB9D8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Date Placeholder 4">
            <a:extLst>
              <a:ext uri="{FF2B5EF4-FFF2-40B4-BE49-F238E27FC236}">
                <a16:creationId xmlns:a16="http://schemas.microsoft.com/office/drawing/2014/main" id="{048BF884-2589-EC57-2651-16D8244A0C33}"/>
              </a:ext>
            </a:extLst>
          </p:cNvPr>
          <p:cNvSpPr>
            <a:spLocks noGrp="1"/>
          </p:cNvSpPr>
          <p:nvPr>
            <p:ph type="dt" sz="half" idx="10"/>
          </p:nvPr>
        </p:nvSpPr>
        <p:spPr/>
        <p:txBody>
          <a:bodyPr/>
          <a:lstStyle/>
          <a:p>
            <a:fld id="{77ABCECE-A779-7744-B7C0-4611536F5A72}" type="datetimeFigureOut">
              <a:rPr lang="en-NO" smtClean="0"/>
              <a:t>02/10/2023</a:t>
            </a:fld>
            <a:endParaRPr lang="en-NO"/>
          </a:p>
        </p:txBody>
      </p:sp>
      <p:sp>
        <p:nvSpPr>
          <p:cNvPr id="6" name="Footer Placeholder 5">
            <a:extLst>
              <a:ext uri="{FF2B5EF4-FFF2-40B4-BE49-F238E27FC236}">
                <a16:creationId xmlns:a16="http://schemas.microsoft.com/office/drawing/2014/main" id="{110B8099-B78A-237E-5A79-3ACF6A6B148D}"/>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CDBD91A8-78D7-632B-049C-0063262ED7F9}"/>
              </a:ext>
            </a:extLst>
          </p:cNvPr>
          <p:cNvSpPr>
            <a:spLocks noGrp="1"/>
          </p:cNvSpPr>
          <p:nvPr>
            <p:ph type="sldNum" sz="quarter" idx="12"/>
          </p:nvPr>
        </p:nvSpPr>
        <p:spPr/>
        <p:txBody>
          <a:bodyPr/>
          <a:lstStyle/>
          <a:p>
            <a:fld id="{42A76526-CF83-E246-B3A2-952CB1335BE2}" type="slidenum">
              <a:rPr lang="en-NO" smtClean="0"/>
              <a:t>‹#›</a:t>
            </a:fld>
            <a:endParaRPr lang="en-NO"/>
          </a:p>
        </p:txBody>
      </p:sp>
    </p:spTree>
    <p:extLst>
      <p:ext uri="{BB962C8B-B14F-4D97-AF65-F5344CB8AC3E}">
        <p14:creationId xmlns:p14="http://schemas.microsoft.com/office/powerpoint/2010/main" val="25840939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9BE62-8908-30CF-0F18-3B414574A256}"/>
              </a:ext>
            </a:extLst>
          </p:cNvPr>
          <p:cNvSpPr>
            <a:spLocks noGrp="1"/>
          </p:cNvSpPr>
          <p:nvPr>
            <p:ph type="title"/>
          </p:nvPr>
        </p:nvSpPr>
        <p:spPr>
          <a:xfrm>
            <a:off x="839788" y="365125"/>
            <a:ext cx="10515600" cy="1325563"/>
          </a:xfrm>
        </p:spPr>
        <p:txBody>
          <a:bodyPr/>
          <a:lstStyle/>
          <a:p>
            <a:r>
              <a:rPr lang="en-GB"/>
              <a:t>Click to edit Master title style</a:t>
            </a:r>
            <a:endParaRPr lang="en-NO"/>
          </a:p>
        </p:txBody>
      </p:sp>
      <p:sp>
        <p:nvSpPr>
          <p:cNvPr id="3" name="Text Placeholder 2">
            <a:extLst>
              <a:ext uri="{FF2B5EF4-FFF2-40B4-BE49-F238E27FC236}">
                <a16:creationId xmlns:a16="http://schemas.microsoft.com/office/drawing/2014/main" id="{08CF2DC9-11A6-75D6-C052-228CC7079C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F0ACEB2-0372-07F0-4784-59B20B1A5FA1}"/>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5" name="Text Placeholder 4">
            <a:extLst>
              <a:ext uri="{FF2B5EF4-FFF2-40B4-BE49-F238E27FC236}">
                <a16:creationId xmlns:a16="http://schemas.microsoft.com/office/drawing/2014/main" id="{6D902889-E248-807C-7345-6AB8CB89A9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42E9778-147E-68BE-E5EA-72E7B5515A6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7" name="Date Placeholder 6">
            <a:extLst>
              <a:ext uri="{FF2B5EF4-FFF2-40B4-BE49-F238E27FC236}">
                <a16:creationId xmlns:a16="http://schemas.microsoft.com/office/drawing/2014/main" id="{F0DADBF1-DA4D-BC27-DC1B-B660555E0432}"/>
              </a:ext>
            </a:extLst>
          </p:cNvPr>
          <p:cNvSpPr>
            <a:spLocks noGrp="1"/>
          </p:cNvSpPr>
          <p:nvPr>
            <p:ph type="dt" sz="half" idx="10"/>
          </p:nvPr>
        </p:nvSpPr>
        <p:spPr/>
        <p:txBody>
          <a:bodyPr/>
          <a:lstStyle/>
          <a:p>
            <a:fld id="{77ABCECE-A779-7744-B7C0-4611536F5A72}" type="datetimeFigureOut">
              <a:rPr lang="en-NO" smtClean="0"/>
              <a:t>02/10/2023</a:t>
            </a:fld>
            <a:endParaRPr lang="en-NO"/>
          </a:p>
        </p:txBody>
      </p:sp>
      <p:sp>
        <p:nvSpPr>
          <p:cNvPr id="8" name="Footer Placeholder 7">
            <a:extLst>
              <a:ext uri="{FF2B5EF4-FFF2-40B4-BE49-F238E27FC236}">
                <a16:creationId xmlns:a16="http://schemas.microsoft.com/office/drawing/2014/main" id="{E8EEA807-FEA2-5BFE-D092-606B75A07C04}"/>
              </a:ext>
            </a:extLst>
          </p:cNvPr>
          <p:cNvSpPr>
            <a:spLocks noGrp="1"/>
          </p:cNvSpPr>
          <p:nvPr>
            <p:ph type="ftr" sz="quarter" idx="11"/>
          </p:nvPr>
        </p:nvSpPr>
        <p:spPr/>
        <p:txBody>
          <a:bodyPr/>
          <a:lstStyle/>
          <a:p>
            <a:endParaRPr lang="en-NO"/>
          </a:p>
        </p:txBody>
      </p:sp>
      <p:sp>
        <p:nvSpPr>
          <p:cNvPr id="9" name="Slide Number Placeholder 8">
            <a:extLst>
              <a:ext uri="{FF2B5EF4-FFF2-40B4-BE49-F238E27FC236}">
                <a16:creationId xmlns:a16="http://schemas.microsoft.com/office/drawing/2014/main" id="{32E5B89E-B811-D2B7-2232-99D6E71B43D2}"/>
              </a:ext>
            </a:extLst>
          </p:cNvPr>
          <p:cNvSpPr>
            <a:spLocks noGrp="1"/>
          </p:cNvSpPr>
          <p:nvPr>
            <p:ph type="sldNum" sz="quarter" idx="12"/>
          </p:nvPr>
        </p:nvSpPr>
        <p:spPr/>
        <p:txBody>
          <a:bodyPr/>
          <a:lstStyle/>
          <a:p>
            <a:fld id="{42A76526-CF83-E246-B3A2-952CB1335BE2}" type="slidenum">
              <a:rPr lang="en-NO" smtClean="0"/>
              <a:t>‹#›</a:t>
            </a:fld>
            <a:endParaRPr lang="en-NO"/>
          </a:p>
        </p:txBody>
      </p:sp>
    </p:spTree>
    <p:extLst>
      <p:ext uri="{BB962C8B-B14F-4D97-AF65-F5344CB8AC3E}">
        <p14:creationId xmlns:p14="http://schemas.microsoft.com/office/powerpoint/2010/main" val="649186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A7E95-A8AC-FAC0-8D67-EAD8312914A4}"/>
              </a:ext>
            </a:extLst>
          </p:cNvPr>
          <p:cNvSpPr>
            <a:spLocks noGrp="1"/>
          </p:cNvSpPr>
          <p:nvPr>
            <p:ph type="title"/>
          </p:nvPr>
        </p:nvSpPr>
        <p:spPr/>
        <p:txBody>
          <a:bodyPr/>
          <a:lstStyle/>
          <a:p>
            <a:r>
              <a:rPr lang="en-GB"/>
              <a:t>Click to edit Master title style</a:t>
            </a:r>
            <a:endParaRPr lang="en-NO"/>
          </a:p>
        </p:txBody>
      </p:sp>
      <p:sp>
        <p:nvSpPr>
          <p:cNvPr id="3" name="Date Placeholder 2">
            <a:extLst>
              <a:ext uri="{FF2B5EF4-FFF2-40B4-BE49-F238E27FC236}">
                <a16:creationId xmlns:a16="http://schemas.microsoft.com/office/drawing/2014/main" id="{88A7CE12-0891-EEC3-CB21-5DCDB30ECF25}"/>
              </a:ext>
            </a:extLst>
          </p:cNvPr>
          <p:cNvSpPr>
            <a:spLocks noGrp="1"/>
          </p:cNvSpPr>
          <p:nvPr>
            <p:ph type="dt" sz="half" idx="10"/>
          </p:nvPr>
        </p:nvSpPr>
        <p:spPr/>
        <p:txBody>
          <a:bodyPr/>
          <a:lstStyle/>
          <a:p>
            <a:fld id="{77ABCECE-A779-7744-B7C0-4611536F5A72}" type="datetimeFigureOut">
              <a:rPr lang="en-NO" smtClean="0"/>
              <a:t>02/10/2023</a:t>
            </a:fld>
            <a:endParaRPr lang="en-NO"/>
          </a:p>
        </p:txBody>
      </p:sp>
      <p:sp>
        <p:nvSpPr>
          <p:cNvPr id="4" name="Footer Placeholder 3">
            <a:extLst>
              <a:ext uri="{FF2B5EF4-FFF2-40B4-BE49-F238E27FC236}">
                <a16:creationId xmlns:a16="http://schemas.microsoft.com/office/drawing/2014/main" id="{DAE2D269-9F1C-7E44-07BA-2B66796B0290}"/>
              </a:ext>
            </a:extLst>
          </p:cNvPr>
          <p:cNvSpPr>
            <a:spLocks noGrp="1"/>
          </p:cNvSpPr>
          <p:nvPr>
            <p:ph type="ftr" sz="quarter" idx="11"/>
          </p:nvPr>
        </p:nvSpPr>
        <p:spPr/>
        <p:txBody>
          <a:bodyPr/>
          <a:lstStyle/>
          <a:p>
            <a:endParaRPr lang="en-NO"/>
          </a:p>
        </p:txBody>
      </p:sp>
      <p:sp>
        <p:nvSpPr>
          <p:cNvPr id="5" name="Slide Number Placeholder 4">
            <a:extLst>
              <a:ext uri="{FF2B5EF4-FFF2-40B4-BE49-F238E27FC236}">
                <a16:creationId xmlns:a16="http://schemas.microsoft.com/office/drawing/2014/main" id="{DDACCB73-46A1-69A5-0A14-2132511E2F52}"/>
              </a:ext>
            </a:extLst>
          </p:cNvPr>
          <p:cNvSpPr>
            <a:spLocks noGrp="1"/>
          </p:cNvSpPr>
          <p:nvPr>
            <p:ph type="sldNum" sz="quarter" idx="12"/>
          </p:nvPr>
        </p:nvSpPr>
        <p:spPr/>
        <p:txBody>
          <a:bodyPr/>
          <a:lstStyle/>
          <a:p>
            <a:fld id="{42A76526-CF83-E246-B3A2-952CB1335BE2}" type="slidenum">
              <a:rPr lang="en-NO" smtClean="0"/>
              <a:t>‹#›</a:t>
            </a:fld>
            <a:endParaRPr lang="en-NO"/>
          </a:p>
        </p:txBody>
      </p:sp>
    </p:spTree>
    <p:extLst>
      <p:ext uri="{BB962C8B-B14F-4D97-AF65-F5344CB8AC3E}">
        <p14:creationId xmlns:p14="http://schemas.microsoft.com/office/powerpoint/2010/main" val="241965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0803A7-88EE-1E49-FBD4-45C5277667B5}"/>
              </a:ext>
            </a:extLst>
          </p:cNvPr>
          <p:cNvSpPr>
            <a:spLocks noGrp="1"/>
          </p:cNvSpPr>
          <p:nvPr>
            <p:ph type="dt" sz="half" idx="10"/>
          </p:nvPr>
        </p:nvSpPr>
        <p:spPr/>
        <p:txBody>
          <a:bodyPr/>
          <a:lstStyle/>
          <a:p>
            <a:fld id="{77ABCECE-A779-7744-B7C0-4611536F5A72}" type="datetimeFigureOut">
              <a:rPr lang="en-NO" smtClean="0"/>
              <a:t>02/10/2023</a:t>
            </a:fld>
            <a:endParaRPr lang="en-NO"/>
          </a:p>
        </p:txBody>
      </p:sp>
      <p:sp>
        <p:nvSpPr>
          <p:cNvPr id="3" name="Footer Placeholder 2">
            <a:extLst>
              <a:ext uri="{FF2B5EF4-FFF2-40B4-BE49-F238E27FC236}">
                <a16:creationId xmlns:a16="http://schemas.microsoft.com/office/drawing/2014/main" id="{3AA11444-49D4-1F8E-388D-CE3DAD29739C}"/>
              </a:ext>
            </a:extLst>
          </p:cNvPr>
          <p:cNvSpPr>
            <a:spLocks noGrp="1"/>
          </p:cNvSpPr>
          <p:nvPr>
            <p:ph type="ftr" sz="quarter" idx="11"/>
          </p:nvPr>
        </p:nvSpPr>
        <p:spPr/>
        <p:txBody>
          <a:bodyPr/>
          <a:lstStyle/>
          <a:p>
            <a:endParaRPr lang="en-NO"/>
          </a:p>
        </p:txBody>
      </p:sp>
      <p:sp>
        <p:nvSpPr>
          <p:cNvPr id="4" name="Slide Number Placeholder 3">
            <a:extLst>
              <a:ext uri="{FF2B5EF4-FFF2-40B4-BE49-F238E27FC236}">
                <a16:creationId xmlns:a16="http://schemas.microsoft.com/office/drawing/2014/main" id="{3B00C6C3-9310-AABF-9BB6-29FD49356370}"/>
              </a:ext>
            </a:extLst>
          </p:cNvPr>
          <p:cNvSpPr>
            <a:spLocks noGrp="1"/>
          </p:cNvSpPr>
          <p:nvPr>
            <p:ph type="sldNum" sz="quarter" idx="12"/>
          </p:nvPr>
        </p:nvSpPr>
        <p:spPr/>
        <p:txBody>
          <a:bodyPr/>
          <a:lstStyle/>
          <a:p>
            <a:fld id="{42A76526-CF83-E246-B3A2-952CB1335BE2}" type="slidenum">
              <a:rPr lang="en-NO" smtClean="0"/>
              <a:t>‹#›</a:t>
            </a:fld>
            <a:endParaRPr lang="en-NO"/>
          </a:p>
        </p:txBody>
      </p:sp>
    </p:spTree>
    <p:extLst>
      <p:ext uri="{BB962C8B-B14F-4D97-AF65-F5344CB8AC3E}">
        <p14:creationId xmlns:p14="http://schemas.microsoft.com/office/powerpoint/2010/main" val="2844284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76A7-37C6-1053-B810-08F571C657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Content Placeholder 2">
            <a:extLst>
              <a:ext uri="{FF2B5EF4-FFF2-40B4-BE49-F238E27FC236}">
                <a16:creationId xmlns:a16="http://schemas.microsoft.com/office/drawing/2014/main" id="{F00C4325-A984-33D8-6B0C-9AFFD1C60A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Text Placeholder 3">
            <a:extLst>
              <a:ext uri="{FF2B5EF4-FFF2-40B4-BE49-F238E27FC236}">
                <a16:creationId xmlns:a16="http://schemas.microsoft.com/office/drawing/2014/main" id="{57E13B13-F0D9-992D-DACA-D4887E9EB3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7C75DA6-9659-0C5C-036C-EB3254F2AA48}"/>
              </a:ext>
            </a:extLst>
          </p:cNvPr>
          <p:cNvSpPr>
            <a:spLocks noGrp="1"/>
          </p:cNvSpPr>
          <p:nvPr>
            <p:ph type="dt" sz="half" idx="10"/>
          </p:nvPr>
        </p:nvSpPr>
        <p:spPr/>
        <p:txBody>
          <a:bodyPr/>
          <a:lstStyle/>
          <a:p>
            <a:fld id="{77ABCECE-A779-7744-B7C0-4611536F5A72}" type="datetimeFigureOut">
              <a:rPr lang="en-NO" smtClean="0"/>
              <a:t>02/10/2023</a:t>
            </a:fld>
            <a:endParaRPr lang="en-NO"/>
          </a:p>
        </p:txBody>
      </p:sp>
      <p:sp>
        <p:nvSpPr>
          <p:cNvPr id="6" name="Footer Placeholder 5">
            <a:extLst>
              <a:ext uri="{FF2B5EF4-FFF2-40B4-BE49-F238E27FC236}">
                <a16:creationId xmlns:a16="http://schemas.microsoft.com/office/drawing/2014/main" id="{87A658AE-26D1-BC62-C7E6-F2D1C977EB91}"/>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A3BF22AF-FA11-EBCA-6694-461A0BE0632B}"/>
              </a:ext>
            </a:extLst>
          </p:cNvPr>
          <p:cNvSpPr>
            <a:spLocks noGrp="1"/>
          </p:cNvSpPr>
          <p:nvPr>
            <p:ph type="sldNum" sz="quarter" idx="12"/>
          </p:nvPr>
        </p:nvSpPr>
        <p:spPr/>
        <p:txBody>
          <a:bodyPr/>
          <a:lstStyle/>
          <a:p>
            <a:fld id="{42A76526-CF83-E246-B3A2-952CB1335BE2}" type="slidenum">
              <a:rPr lang="en-NO" smtClean="0"/>
              <a:t>‹#›</a:t>
            </a:fld>
            <a:endParaRPr lang="en-NO"/>
          </a:p>
        </p:txBody>
      </p:sp>
    </p:spTree>
    <p:extLst>
      <p:ext uri="{BB962C8B-B14F-4D97-AF65-F5344CB8AC3E}">
        <p14:creationId xmlns:p14="http://schemas.microsoft.com/office/powerpoint/2010/main" val="3943687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92C7F-D2EC-57ED-7CF1-199D11419E2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O"/>
          </a:p>
        </p:txBody>
      </p:sp>
      <p:sp>
        <p:nvSpPr>
          <p:cNvPr id="3" name="Picture Placeholder 2">
            <a:extLst>
              <a:ext uri="{FF2B5EF4-FFF2-40B4-BE49-F238E27FC236}">
                <a16:creationId xmlns:a16="http://schemas.microsoft.com/office/drawing/2014/main" id="{EBF43318-4275-2370-20DD-02C6BEB277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O"/>
          </a:p>
        </p:txBody>
      </p:sp>
      <p:sp>
        <p:nvSpPr>
          <p:cNvPr id="4" name="Text Placeholder 3">
            <a:extLst>
              <a:ext uri="{FF2B5EF4-FFF2-40B4-BE49-F238E27FC236}">
                <a16:creationId xmlns:a16="http://schemas.microsoft.com/office/drawing/2014/main" id="{CE29ADDB-B46B-23D6-5095-354E056B9D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855476D-7023-66C9-83D8-CED5C8C15F7B}"/>
              </a:ext>
            </a:extLst>
          </p:cNvPr>
          <p:cNvSpPr>
            <a:spLocks noGrp="1"/>
          </p:cNvSpPr>
          <p:nvPr>
            <p:ph type="dt" sz="half" idx="10"/>
          </p:nvPr>
        </p:nvSpPr>
        <p:spPr/>
        <p:txBody>
          <a:bodyPr/>
          <a:lstStyle/>
          <a:p>
            <a:fld id="{77ABCECE-A779-7744-B7C0-4611536F5A72}" type="datetimeFigureOut">
              <a:rPr lang="en-NO" smtClean="0"/>
              <a:t>02/10/2023</a:t>
            </a:fld>
            <a:endParaRPr lang="en-NO"/>
          </a:p>
        </p:txBody>
      </p:sp>
      <p:sp>
        <p:nvSpPr>
          <p:cNvPr id="6" name="Footer Placeholder 5">
            <a:extLst>
              <a:ext uri="{FF2B5EF4-FFF2-40B4-BE49-F238E27FC236}">
                <a16:creationId xmlns:a16="http://schemas.microsoft.com/office/drawing/2014/main" id="{0B22AF80-490B-C004-C8E8-DEEC26A792F8}"/>
              </a:ext>
            </a:extLst>
          </p:cNvPr>
          <p:cNvSpPr>
            <a:spLocks noGrp="1"/>
          </p:cNvSpPr>
          <p:nvPr>
            <p:ph type="ftr" sz="quarter" idx="11"/>
          </p:nvPr>
        </p:nvSpPr>
        <p:spPr/>
        <p:txBody>
          <a:bodyPr/>
          <a:lstStyle/>
          <a:p>
            <a:endParaRPr lang="en-NO"/>
          </a:p>
        </p:txBody>
      </p:sp>
      <p:sp>
        <p:nvSpPr>
          <p:cNvPr id="7" name="Slide Number Placeholder 6">
            <a:extLst>
              <a:ext uri="{FF2B5EF4-FFF2-40B4-BE49-F238E27FC236}">
                <a16:creationId xmlns:a16="http://schemas.microsoft.com/office/drawing/2014/main" id="{6A00A47F-8072-F183-134F-347AE7673978}"/>
              </a:ext>
            </a:extLst>
          </p:cNvPr>
          <p:cNvSpPr>
            <a:spLocks noGrp="1"/>
          </p:cNvSpPr>
          <p:nvPr>
            <p:ph type="sldNum" sz="quarter" idx="12"/>
          </p:nvPr>
        </p:nvSpPr>
        <p:spPr/>
        <p:txBody>
          <a:bodyPr/>
          <a:lstStyle/>
          <a:p>
            <a:fld id="{42A76526-CF83-E246-B3A2-952CB1335BE2}" type="slidenum">
              <a:rPr lang="en-NO" smtClean="0"/>
              <a:t>‹#›</a:t>
            </a:fld>
            <a:endParaRPr lang="en-NO"/>
          </a:p>
        </p:txBody>
      </p:sp>
    </p:spTree>
    <p:extLst>
      <p:ext uri="{BB962C8B-B14F-4D97-AF65-F5344CB8AC3E}">
        <p14:creationId xmlns:p14="http://schemas.microsoft.com/office/powerpoint/2010/main" val="872966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10" Type="http://schemas.openxmlformats.org/officeDocument/2006/relationships/image" Target="../media/image2.svg"/><Relationship Id="rId4" Type="http://schemas.openxmlformats.org/officeDocument/2006/relationships/slideLayout" Target="../slideLayouts/slideLayout19.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DD0697-154C-FFDB-F13C-8A6B204DA5F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O"/>
          </a:p>
        </p:txBody>
      </p:sp>
      <p:sp>
        <p:nvSpPr>
          <p:cNvPr id="3" name="Text Placeholder 2">
            <a:extLst>
              <a:ext uri="{FF2B5EF4-FFF2-40B4-BE49-F238E27FC236}">
                <a16:creationId xmlns:a16="http://schemas.microsoft.com/office/drawing/2014/main" id="{C0DC8C5A-218B-17D4-6163-52C63576CC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O"/>
          </a:p>
        </p:txBody>
      </p:sp>
      <p:sp>
        <p:nvSpPr>
          <p:cNvPr id="4" name="Date Placeholder 3">
            <a:extLst>
              <a:ext uri="{FF2B5EF4-FFF2-40B4-BE49-F238E27FC236}">
                <a16:creationId xmlns:a16="http://schemas.microsoft.com/office/drawing/2014/main" id="{5027215E-8A7C-2C3D-34A9-DAF9586837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ABCECE-A779-7744-B7C0-4611536F5A72}" type="datetimeFigureOut">
              <a:rPr lang="en-NO" smtClean="0"/>
              <a:t>02/10/2023</a:t>
            </a:fld>
            <a:endParaRPr lang="en-NO"/>
          </a:p>
        </p:txBody>
      </p:sp>
      <p:sp>
        <p:nvSpPr>
          <p:cNvPr id="5" name="Footer Placeholder 4">
            <a:extLst>
              <a:ext uri="{FF2B5EF4-FFF2-40B4-BE49-F238E27FC236}">
                <a16:creationId xmlns:a16="http://schemas.microsoft.com/office/drawing/2014/main" id="{E463D754-20CC-FE8A-483B-482EDEBEC3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O"/>
          </a:p>
        </p:txBody>
      </p:sp>
      <p:sp>
        <p:nvSpPr>
          <p:cNvPr id="6" name="Slide Number Placeholder 5">
            <a:extLst>
              <a:ext uri="{FF2B5EF4-FFF2-40B4-BE49-F238E27FC236}">
                <a16:creationId xmlns:a16="http://schemas.microsoft.com/office/drawing/2014/main" id="{ACFFAFD5-8F47-353D-829E-9AE707E216B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A76526-CF83-E246-B3A2-952CB1335BE2}" type="slidenum">
              <a:rPr lang="en-NO" smtClean="0"/>
              <a:t>‹#›</a:t>
            </a:fld>
            <a:endParaRPr lang="en-NO"/>
          </a:p>
        </p:txBody>
      </p:sp>
    </p:spTree>
    <p:extLst>
      <p:ext uri="{BB962C8B-B14F-4D97-AF65-F5344CB8AC3E}">
        <p14:creationId xmlns:p14="http://schemas.microsoft.com/office/powerpoint/2010/main" val="34722789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8" r:id="rId12"/>
    <p:sldLayoutId id="2147483671" r:id="rId13"/>
    <p:sldLayoutId id="2147483672" r:id="rId14"/>
    <p:sldLayoutId id="214748367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7C3843B-D65C-4A66-9537-E6750F2E3E41}"/>
              </a:ext>
            </a:extLst>
          </p:cNvPr>
          <p:cNvSpPr>
            <a:spLocks noGrp="1"/>
          </p:cNvSpPr>
          <p:nvPr>
            <p:ph type="title"/>
          </p:nvPr>
        </p:nvSpPr>
        <p:spPr>
          <a:xfrm>
            <a:off x="493776" y="495300"/>
            <a:ext cx="11200384" cy="585216"/>
          </a:xfrm>
          <a:prstGeom prst="rect">
            <a:avLst/>
          </a:prstGeom>
        </p:spPr>
        <p:txBody>
          <a:bodyPr vert="horz" lIns="0" tIns="0" rIns="0" bIns="0" rtlCol="0" anchor="t">
            <a:noAutofit/>
          </a:bodyPr>
          <a:lstStyle/>
          <a:p>
            <a:r>
              <a:rPr lang="en-US" dirty="0"/>
              <a:t>Click to edit Master title style</a:t>
            </a:r>
            <a:br>
              <a:rPr lang="en-US" dirty="0"/>
            </a:br>
            <a:r>
              <a:rPr lang="en-US" dirty="0"/>
              <a:t>Click to edit Master title style</a:t>
            </a:r>
            <a:endParaRPr lang="en-CA" dirty="0"/>
          </a:p>
        </p:txBody>
      </p:sp>
      <p:sp>
        <p:nvSpPr>
          <p:cNvPr id="3" name="Text Placeholder 2">
            <a:extLst>
              <a:ext uri="{FF2B5EF4-FFF2-40B4-BE49-F238E27FC236}">
                <a16:creationId xmlns:a16="http://schemas.microsoft.com/office/drawing/2014/main" id="{78F3FE06-2593-4807-9BB3-E7DA048DFF1A}"/>
              </a:ext>
            </a:extLst>
          </p:cNvPr>
          <p:cNvSpPr>
            <a:spLocks noGrp="1"/>
          </p:cNvSpPr>
          <p:nvPr>
            <p:ph type="body" idx="1"/>
          </p:nvPr>
        </p:nvSpPr>
        <p:spPr>
          <a:xfrm>
            <a:off x="493776" y="1485898"/>
            <a:ext cx="11200384" cy="487680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Date Placeholder 3">
            <a:extLst>
              <a:ext uri="{FF2B5EF4-FFF2-40B4-BE49-F238E27FC236}">
                <a16:creationId xmlns:a16="http://schemas.microsoft.com/office/drawing/2014/main" id="{F754AD47-F3E7-4F0F-8F14-C8B794248D68}"/>
              </a:ext>
            </a:extLst>
          </p:cNvPr>
          <p:cNvSpPr>
            <a:spLocks noGrp="1"/>
          </p:cNvSpPr>
          <p:nvPr>
            <p:ph type="dt" sz="half" idx="2"/>
          </p:nvPr>
        </p:nvSpPr>
        <p:spPr>
          <a:xfrm>
            <a:off x="1408176" y="6362700"/>
            <a:ext cx="1828800" cy="495300"/>
          </a:xfrm>
          <a:prstGeom prst="rect">
            <a:avLst/>
          </a:prstGeom>
        </p:spPr>
        <p:txBody>
          <a:bodyPr vert="horz" lIns="0" tIns="0" rIns="0" bIns="0" rtlCol="0" anchor="ctr"/>
          <a:lstStyle>
            <a:lvl1pPr algn="l">
              <a:defRPr sz="1200">
                <a:solidFill>
                  <a:schemeClr val="bg1">
                    <a:lumMod val="75000"/>
                    <a:alpha val="50000"/>
                  </a:schemeClr>
                </a:solidFill>
                <a:latin typeface="Source Sans Pro SemiBold" panose="020B0603030403020204" pitchFamily="34" charset="0"/>
                <a:ea typeface="Source Sans Pro" panose="020B0503030403020204" pitchFamily="34" charset="0"/>
              </a:defRPr>
            </a:lvl1pPr>
          </a:lstStyle>
          <a:p>
            <a:fld id="{C076840E-B24A-4691-83FA-31293866ECA6}" type="datetime4">
              <a:rPr lang="en-CA" smtClean="0"/>
              <a:pPr/>
              <a:t>February 10, 2023</a:t>
            </a:fld>
            <a:endParaRPr lang="en-CA" dirty="0"/>
          </a:p>
        </p:txBody>
      </p:sp>
      <p:sp>
        <p:nvSpPr>
          <p:cNvPr id="5" name="Footer Placeholder 4">
            <a:extLst>
              <a:ext uri="{FF2B5EF4-FFF2-40B4-BE49-F238E27FC236}">
                <a16:creationId xmlns:a16="http://schemas.microsoft.com/office/drawing/2014/main" id="{F3A1FF40-6D5D-4626-A29E-961F93B3A288}"/>
              </a:ext>
            </a:extLst>
          </p:cNvPr>
          <p:cNvSpPr>
            <a:spLocks noGrp="1"/>
          </p:cNvSpPr>
          <p:nvPr>
            <p:ph type="ftr" sz="quarter" idx="3"/>
          </p:nvPr>
        </p:nvSpPr>
        <p:spPr>
          <a:xfrm>
            <a:off x="3236976" y="6362700"/>
            <a:ext cx="5866384" cy="495300"/>
          </a:xfrm>
          <a:prstGeom prst="rect">
            <a:avLst/>
          </a:prstGeom>
        </p:spPr>
        <p:txBody>
          <a:bodyPr vert="horz" lIns="0" tIns="0" rIns="0" bIns="0" rtlCol="0" anchor="ctr"/>
          <a:lstStyle>
            <a:lvl1pPr algn="l">
              <a:defRPr sz="1200">
                <a:solidFill>
                  <a:schemeClr val="bg1">
                    <a:lumMod val="75000"/>
                    <a:alpha val="50000"/>
                  </a:schemeClr>
                </a:solidFill>
                <a:latin typeface="Source Sans Pro SemiBold" panose="020B0603030403020204" pitchFamily="34" charset="0"/>
                <a:ea typeface="Source Sans Pro" panose="020B0503030403020204" pitchFamily="34" charset="0"/>
              </a:defRPr>
            </a:lvl1pPr>
          </a:lstStyle>
          <a:p>
            <a:endParaRPr lang="en-CA" dirty="0"/>
          </a:p>
        </p:txBody>
      </p:sp>
      <p:sp>
        <p:nvSpPr>
          <p:cNvPr id="6" name="Slide Number Placeholder 5">
            <a:extLst>
              <a:ext uri="{FF2B5EF4-FFF2-40B4-BE49-F238E27FC236}">
                <a16:creationId xmlns:a16="http://schemas.microsoft.com/office/drawing/2014/main" id="{E9D13159-FB7C-4479-B608-AD471D260CBB}"/>
              </a:ext>
            </a:extLst>
          </p:cNvPr>
          <p:cNvSpPr>
            <a:spLocks noGrp="1"/>
          </p:cNvSpPr>
          <p:nvPr>
            <p:ph type="sldNum" sz="quarter" idx="4"/>
          </p:nvPr>
        </p:nvSpPr>
        <p:spPr>
          <a:xfrm>
            <a:off x="493776" y="6362700"/>
            <a:ext cx="914400" cy="495299"/>
          </a:xfrm>
          <a:prstGeom prst="rect">
            <a:avLst/>
          </a:prstGeom>
        </p:spPr>
        <p:txBody>
          <a:bodyPr vert="horz" lIns="0" tIns="0" rIns="0" bIns="0" rtlCol="0" anchor="ctr"/>
          <a:lstStyle>
            <a:lvl1pPr algn="l">
              <a:defRPr sz="1200">
                <a:solidFill>
                  <a:schemeClr val="bg1"/>
                </a:solidFill>
                <a:latin typeface="Source Sans Pro SemiBold" panose="020B0603030403020204" pitchFamily="34" charset="0"/>
                <a:ea typeface="Source Sans Pro" panose="020B0503030403020204" pitchFamily="34" charset="0"/>
              </a:defRPr>
            </a:lvl1pPr>
          </a:lstStyle>
          <a:p>
            <a:r>
              <a:rPr lang="en-CA" dirty="0"/>
              <a:t>Slide </a:t>
            </a:r>
            <a:fld id="{D55554E7-1169-4AC8-8D40-C77379CC7CF7}" type="slidenum">
              <a:rPr lang="en-CA" smtClean="0"/>
              <a:pPr/>
              <a:t>‹#›</a:t>
            </a:fld>
            <a:endParaRPr lang="en-CA" dirty="0"/>
          </a:p>
        </p:txBody>
      </p:sp>
      <p:pic>
        <p:nvPicPr>
          <p:cNvPr id="9" name="Graphic 8">
            <a:extLst>
              <a:ext uri="{FF2B5EF4-FFF2-40B4-BE49-F238E27FC236}">
                <a16:creationId xmlns:a16="http://schemas.microsoft.com/office/drawing/2014/main" id="{3D0D3A3A-5E1E-45A0-9982-20ACE2F1D3AB}"/>
              </a:ext>
            </a:extLst>
          </p:cNvPr>
          <p:cNvPicPr>
            <a:picLocks noChangeAspect="1"/>
          </p:cNvPicPr>
          <p:nvPr userDrawn="1"/>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0680172" y="6469380"/>
            <a:ext cx="1013988" cy="281938"/>
          </a:xfrm>
          <a:prstGeom prst="rect">
            <a:avLst/>
          </a:prstGeom>
        </p:spPr>
      </p:pic>
    </p:spTree>
    <p:extLst>
      <p:ext uri="{BB962C8B-B14F-4D97-AF65-F5344CB8AC3E}">
        <p14:creationId xmlns:p14="http://schemas.microsoft.com/office/powerpoint/2010/main" val="310696892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lnSpc>
          <a:spcPct val="90000"/>
        </a:lnSpc>
        <a:spcBef>
          <a:spcPct val="0"/>
        </a:spcBef>
        <a:buNone/>
        <a:defRPr sz="2400" b="1" kern="1200">
          <a:solidFill>
            <a:schemeClr val="bg1"/>
          </a:solidFill>
          <a:latin typeface="Avenir Next LT Pro" panose="020B05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bg1"/>
          </a:solidFill>
          <a:latin typeface="Source Sans Pro" panose="020B0503030403020204" pitchFamily="34" charset="0"/>
          <a:ea typeface="Source Sans Pro" panose="020B0503030403020204" pitchFamily="34" charset="0"/>
          <a:cs typeface="+mn-cs"/>
        </a:defRPr>
      </a:lvl1pPr>
      <a:lvl2pPr marL="457200" indent="-223838"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Source Sans Pro" panose="020B0503030403020204" pitchFamily="34" charset="0"/>
          <a:ea typeface="Source Sans Pro" panose="020B0503030403020204" pitchFamily="34" charset="0"/>
          <a:cs typeface="+mn-cs"/>
        </a:defRPr>
      </a:lvl2pPr>
      <a:lvl3pPr marL="690563" indent="-233363"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Source Sans Pro" panose="020B0503030403020204" pitchFamily="34" charset="0"/>
          <a:ea typeface="Source Sans Pro" panose="020B0503030403020204" pitchFamily="34" charset="0"/>
          <a:cs typeface="+mn-cs"/>
        </a:defRPr>
      </a:lvl3pPr>
      <a:lvl4pPr marL="914400" indent="-223838"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Source Sans Pro" panose="020B0503030403020204" pitchFamily="34" charset="0"/>
          <a:ea typeface="Source Sans Pro" panose="020B0503030403020204" pitchFamily="34" charset="0"/>
          <a:cs typeface="+mn-cs"/>
        </a:defRPr>
      </a:lvl4pPr>
      <a:lvl5pPr marL="1147763" indent="-233363"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Source Sans Pro" panose="020B0503030403020204" pitchFamily="34" charset="0"/>
          <a:ea typeface="Source Sans Pro" panose="020B05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12">
          <p15:clr>
            <a:srgbClr val="F26B43"/>
          </p15:clr>
        </p15:guide>
        <p15:guide id="2" pos="312">
          <p15:clr>
            <a:srgbClr val="F26B43"/>
          </p15:clr>
        </p15:guide>
        <p15:guide id="3" pos="7368">
          <p15:clr>
            <a:srgbClr val="F26B43"/>
          </p15:clr>
        </p15:guide>
        <p15:guide id="4" orient="horz" pos="4008">
          <p15:clr>
            <a:srgbClr val="F26B43"/>
          </p15:clr>
        </p15:guide>
        <p15:guide id="5" orient="horz" pos="10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hyperlink" Target="http://www.sayfr.com/"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pic>
        <p:nvPicPr>
          <p:cNvPr id="226" name="Google Shape;226;p54"/>
          <p:cNvPicPr preferRelativeResize="0"/>
          <p:nvPr/>
        </p:nvPicPr>
        <p:blipFill rotWithShape="1">
          <a:blip r:embed="rId3">
            <a:alphaModFix/>
          </a:blip>
          <a:srcRect/>
          <a:stretch/>
        </p:blipFill>
        <p:spPr>
          <a:xfrm>
            <a:off x="1642367" y="741105"/>
            <a:ext cx="8358552" cy="5621594"/>
          </a:xfrm>
          <a:prstGeom prst="rect">
            <a:avLst/>
          </a:prstGeom>
          <a:noFill/>
          <a:ln>
            <a:noFill/>
          </a:ln>
        </p:spPr>
      </p:pic>
      <p:pic>
        <p:nvPicPr>
          <p:cNvPr id="227" name="Google Shape;227;p54" descr="A picture containing text, electronics&#10;&#10;Description automatically generated"/>
          <p:cNvPicPr preferRelativeResize="0"/>
          <p:nvPr/>
        </p:nvPicPr>
        <p:blipFill rotWithShape="1">
          <a:blip r:embed="rId4">
            <a:alphaModFix/>
          </a:blip>
          <a:srcRect/>
          <a:stretch/>
        </p:blipFill>
        <p:spPr>
          <a:xfrm>
            <a:off x="-2758243" y="741105"/>
            <a:ext cx="7772400" cy="4371975"/>
          </a:xfrm>
          <a:prstGeom prst="rect">
            <a:avLst/>
          </a:prstGeom>
          <a:noFill/>
          <a:ln>
            <a:noFill/>
          </a:ln>
        </p:spPr>
      </p:pic>
      <p:sp>
        <p:nvSpPr>
          <p:cNvPr id="228" name="Google Shape;228;p54"/>
          <p:cNvSpPr txBox="1">
            <a:spLocks noGrp="1"/>
          </p:cNvSpPr>
          <p:nvPr>
            <p:ph type="title"/>
          </p:nvPr>
        </p:nvSpPr>
        <p:spPr>
          <a:xfrm>
            <a:off x="7441511" y="2540929"/>
            <a:ext cx="4663424" cy="1454421"/>
          </a:xfrm>
          <a:prstGeom prst="rect">
            <a:avLst/>
          </a:prstGeom>
          <a:noFill/>
          <a:ln>
            <a:noFill/>
          </a:ln>
        </p:spPr>
        <p:txBody>
          <a:bodyPr spcFirstLastPara="1" wrap="square" lIns="0" tIns="0" rIns="0" bIns="0" anchor="t" anchorCtr="0">
            <a:noAutofit/>
          </a:bodyPr>
          <a:lstStyle/>
          <a:p>
            <a:pPr marL="0" lvl="0" indent="0" algn="l" rtl="0">
              <a:lnSpc>
                <a:spcPct val="90000"/>
              </a:lnSpc>
              <a:spcBef>
                <a:spcPts val="0"/>
              </a:spcBef>
              <a:spcAft>
                <a:spcPts val="0"/>
              </a:spcAft>
              <a:buClr>
                <a:schemeClr val="lt1"/>
              </a:buClr>
              <a:buSzPts val="1800"/>
              <a:buNone/>
            </a:pPr>
            <a:r>
              <a:rPr lang="en-GB" dirty="0"/>
              <a:t>SAYFR </a:t>
            </a:r>
            <a:br>
              <a:rPr lang="en-GB" dirty="0"/>
            </a:br>
            <a:r>
              <a:rPr lang="en-GB" dirty="0"/>
              <a:t>- the science behind</a:t>
            </a:r>
            <a:endParaRPr dirty="0"/>
          </a:p>
        </p:txBody>
      </p:sp>
      <p:sp>
        <p:nvSpPr>
          <p:cNvPr id="229" name="Google Shape;229;p54"/>
          <p:cNvSpPr txBox="1">
            <a:spLocks noGrp="1"/>
          </p:cNvSpPr>
          <p:nvPr>
            <p:ph type="sldNum" idx="12"/>
          </p:nvPr>
        </p:nvSpPr>
        <p:spPr>
          <a:xfrm>
            <a:off x="493776" y="6362700"/>
            <a:ext cx="914400" cy="495299"/>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1200"/>
              <a:buNone/>
            </a:pPr>
            <a:r>
              <a:rPr lang="en-GB" dirty="0"/>
              <a:t>Slide </a:t>
            </a:r>
            <a:fld id="{00000000-1234-1234-1234-123412341234}" type="slidenum">
              <a:rPr lang="en-GB"/>
              <a:t>1</a:t>
            </a:fld>
            <a:endParaRPr dirty="0"/>
          </a:p>
        </p:txBody>
      </p:sp>
      <p:pic>
        <p:nvPicPr>
          <p:cNvPr id="2" name="Bilde 1" descr="Et bilde som inneholder tekst, utklipp&#10;&#10;Automatisk generert beskrivelse">
            <a:extLst>
              <a:ext uri="{FF2B5EF4-FFF2-40B4-BE49-F238E27FC236}">
                <a16:creationId xmlns:a16="http://schemas.microsoft.com/office/drawing/2014/main" id="{03E01762-55C2-E3BA-017B-C71F29E1EFBA}"/>
              </a:ext>
            </a:extLst>
          </p:cNvPr>
          <p:cNvPicPr>
            <a:picLocks noChangeAspect="1"/>
          </p:cNvPicPr>
          <p:nvPr/>
        </p:nvPicPr>
        <p:blipFill>
          <a:blip r:embed="rId5"/>
          <a:stretch>
            <a:fillRect/>
          </a:stretch>
        </p:blipFill>
        <p:spPr>
          <a:xfrm>
            <a:off x="10730864" y="6292870"/>
            <a:ext cx="1354228" cy="448640"/>
          </a:xfrm>
          <a:prstGeom prst="rect">
            <a:avLst/>
          </a:prstGeom>
        </p:spPr>
      </p:pic>
      <p:sp>
        <p:nvSpPr>
          <p:cNvPr id="3" name="TextBox 2">
            <a:extLst>
              <a:ext uri="{FF2B5EF4-FFF2-40B4-BE49-F238E27FC236}">
                <a16:creationId xmlns:a16="http://schemas.microsoft.com/office/drawing/2014/main" id="{1CD28A82-33FD-FD0B-39C7-444642E05F7E}"/>
              </a:ext>
            </a:extLst>
          </p:cNvPr>
          <p:cNvSpPr txBox="1"/>
          <p:nvPr/>
        </p:nvSpPr>
        <p:spPr>
          <a:xfrm>
            <a:off x="8658808" y="4248539"/>
            <a:ext cx="2513045" cy="369332"/>
          </a:xfrm>
          <a:prstGeom prst="rect">
            <a:avLst/>
          </a:prstGeom>
          <a:noFill/>
        </p:spPr>
        <p:txBody>
          <a:bodyPr wrap="square" rtlCol="0">
            <a:spAutoFit/>
          </a:bodyPr>
          <a:lstStyle/>
          <a:p>
            <a:r>
              <a:rPr lang="en-US" dirty="0"/>
              <a:t>XLAB page 5, 6 and 7</a:t>
            </a:r>
          </a:p>
        </p:txBody>
      </p:sp>
    </p:spTree>
    <p:extLst>
      <p:ext uri="{BB962C8B-B14F-4D97-AF65-F5344CB8AC3E}">
        <p14:creationId xmlns:p14="http://schemas.microsoft.com/office/powerpoint/2010/main" val="1770135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71E5004-2CB1-3779-0DD1-498A93F01353}"/>
              </a:ext>
            </a:extLst>
          </p:cNvPr>
          <p:cNvSpPr txBox="1"/>
          <p:nvPr/>
        </p:nvSpPr>
        <p:spPr>
          <a:xfrm>
            <a:off x="721628" y="2228671"/>
            <a:ext cx="4999121" cy="3785652"/>
          </a:xfrm>
          <a:prstGeom prst="rect">
            <a:avLst/>
          </a:prstGeom>
          <a:noFill/>
        </p:spPr>
        <p:txBody>
          <a:bodyPr wrap="square">
            <a:spAutoFit/>
          </a:bodyPr>
          <a:lstStyle/>
          <a:p>
            <a:pPr algn="l" rtl="0">
              <a:spcBef>
                <a:spcPts val="0"/>
              </a:spcBef>
              <a:spcAft>
                <a:spcPts val="0"/>
              </a:spcAft>
            </a:pPr>
            <a:r>
              <a:rPr lang="en-GB" sz="2400" b="1" i="0" u="none" strike="noStrike" dirty="0">
                <a:solidFill>
                  <a:schemeClr val="tx1">
                    <a:lumMod val="85000"/>
                    <a:lumOff val="15000"/>
                  </a:schemeClr>
                </a:solidFill>
                <a:effectLst/>
                <a:latin typeface="Century Gothic" panose="020B0502020202020204" pitchFamily="34" charset="0"/>
              </a:rPr>
              <a:t>1. Understanding the problem</a:t>
            </a:r>
          </a:p>
          <a:p>
            <a:pPr algn="l" rtl="0">
              <a:spcBef>
                <a:spcPts val="0"/>
              </a:spcBef>
              <a:spcAft>
                <a:spcPts val="0"/>
              </a:spcAft>
            </a:pPr>
            <a:endParaRPr lang="en-GB" b="0" i="0" u="none" strike="noStrike" dirty="0">
              <a:solidFill>
                <a:schemeClr val="tx1">
                  <a:lumMod val="85000"/>
                  <a:lumOff val="15000"/>
                </a:schemeClr>
              </a:solidFill>
              <a:effectLst/>
              <a:latin typeface="Century Gothic" panose="020B0502020202020204" pitchFamily="34" charset="0"/>
            </a:endParaRPr>
          </a:p>
          <a:p>
            <a:pPr algn="l" rtl="0">
              <a:spcBef>
                <a:spcPts val="0"/>
              </a:spcBef>
              <a:spcAft>
                <a:spcPts val="0"/>
              </a:spcAft>
            </a:pPr>
            <a:r>
              <a:rPr lang="en-GB" b="0" i="0" u="none" strike="noStrike" dirty="0">
                <a:solidFill>
                  <a:schemeClr val="tx1">
                    <a:lumMod val="85000"/>
                    <a:lumOff val="15000"/>
                  </a:schemeClr>
                </a:solidFill>
                <a:effectLst/>
                <a:latin typeface="Century Gothic" panose="020B0502020202020204" pitchFamily="34" charset="0"/>
              </a:rPr>
              <a:t>Thought leaders have identified dysfunctionalities (lack of engagement, continuous improvement not working, recurring accidents and under-reporting) in the existing safety regime. They are promoting new safety principles, however, tools and means for effective implementation are lacking. Real changes require changes of habits on a large scale, something most organizations have little experience with. </a:t>
            </a:r>
          </a:p>
        </p:txBody>
      </p:sp>
      <p:sp>
        <p:nvSpPr>
          <p:cNvPr id="6" name="TextBox 5">
            <a:extLst>
              <a:ext uri="{FF2B5EF4-FFF2-40B4-BE49-F238E27FC236}">
                <a16:creationId xmlns:a16="http://schemas.microsoft.com/office/drawing/2014/main" id="{B27AA898-6AE8-7BA6-F277-53E1A39BA73B}"/>
              </a:ext>
            </a:extLst>
          </p:cNvPr>
          <p:cNvSpPr txBox="1"/>
          <p:nvPr/>
        </p:nvSpPr>
        <p:spPr>
          <a:xfrm>
            <a:off x="6005496" y="2193937"/>
            <a:ext cx="5167563" cy="3508653"/>
          </a:xfrm>
          <a:prstGeom prst="rect">
            <a:avLst/>
          </a:prstGeom>
          <a:noFill/>
        </p:spPr>
        <p:txBody>
          <a:bodyPr wrap="square">
            <a:spAutoFit/>
          </a:bodyPr>
          <a:lstStyle/>
          <a:p>
            <a:r>
              <a:rPr lang="en-GB" sz="2400" b="1" dirty="0">
                <a:solidFill>
                  <a:schemeClr val="tx1">
                    <a:lumMod val="85000"/>
                    <a:lumOff val="15000"/>
                  </a:schemeClr>
                </a:solidFill>
                <a:latin typeface="Century Gothic" panose="020B0502020202020204" pitchFamily="34" charset="0"/>
              </a:rPr>
              <a:t>2. </a:t>
            </a:r>
            <a:r>
              <a:rPr lang="en-GB" sz="2400" b="1" i="0" u="none" strike="noStrike" dirty="0">
                <a:solidFill>
                  <a:schemeClr val="tx1">
                    <a:lumMod val="85000"/>
                    <a:lumOff val="15000"/>
                  </a:schemeClr>
                </a:solidFill>
                <a:effectLst/>
                <a:latin typeface="Century Gothic" panose="020B0502020202020204" pitchFamily="34" charset="0"/>
              </a:rPr>
              <a:t>Implementing change at scale</a:t>
            </a:r>
          </a:p>
          <a:p>
            <a:endParaRPr lang="en-GB" b="0" i="0" u="none" strike="noStrike" dirty="0">
              <a:solidFill>
                <a:schemeClr val="tx1">
                  <a:lumMod val="85000"/>
                  <a:lumOff val="15000"/>
                </a:schemeClr>
              </a:solidFill>
              <a:effectLst/>
              <a:latin typeface="Century Gothic" panose="020B0502020202020204" pitchFamily="34" charset="0"/>
            </a:endParaRPr>
          </a:p>
          <a:p>
            <a:r>
              <a:rPr lang="en-GB" b="0" i="0" u="none" strike="noStrike" dirty="0">
                <a:solidFill>
                  <a:schemeClr val="tx1">
                    <a:lumMod val="85000"/>
                    <a:lumOff val="15000"/>
                  </a:schemeClr>
                </a:solidFill>
                <a:effectLst/>
                <a:latin typeface="Century Gothic" panose="020B0502020202020204" pitchFamily="34" charset="0"/>
              </a:rPr>
              <a:t>Based on science and unique data from more than 300 000 employees in global safety conscious companies, </a:t>
            </a:r>
            <a:r>
              <a:rPr lang="en-GB" b="0" i="0" u="sng" strike="noStrike" dirty="0">
                <a:solidFill>
                  <a:schemeClr val="tx1">
                    <a:lumMod val="85000"/>
                    <a:lumOff val="15000"/>
                  </a:schemeClr>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SAYFR</a:t>
            </a:r>
            <a:r>
              <a:rPr lang="en-GB" b="0" i="0" u="none" strike="noStrike" dirty="0">
                <a:solidFill>
                  <a:schemeClr val="tx1">
                    <a:lumMod val="85000"/>
                    <a:lumOff val="15000"/>
                  </a:schemeClr>
                </a:solidFill>
                <a:effectLst/>
                <a:latin typeface="Century Gothic" panose="020B0502020202020204" pitchFamily="34" charset="0"/>
              </a:rPr>
              <a:t> has now launched its 4th generation digital platform. This platform supports benchmarking of </a:t>
            </a:r>
            <a:r>
              <a:rPr lang="en-GB" b="0" i="0" u="none" strike="noStrike" dirty="0" err="1">
                <a:solidFill>
                  <a:schemeClr val="tx1">
                    <a:lumMod val="85000"/>
                    <a:lumOff val="15000"/>
                  </a:schemeClr>
                </a:solidFill>
                <a:effectLst/>
                <a:latin typeface="Century Gothic" panose="020B0502020202020204" pitchFamily="34" charset="0"/>
              </a:rPr>
              <a:t>behaviors</a:t>
            </a:r>
            <a:r>
              <a:rPr lang="en-GB" b="0" i="0" u="none" strike="noStrike" dirty="0">
                <a:solidFill>
                  <a:schemeClr val="tx1">
                    <a:lumMod val="85000"/>
                    <a:lumOff val="15000"/>
                  </a:schemeClr>
                </a:solidFill>
                <a:effectLst/>
                <a:latin typeface="Century Gothic" panose="020B0502020202020204" pitchFamily="34" charset="0"/>
              </a:rPr>
              <a:t> and a game-based approach to change habits by involving </a:t>
            </a:r>
            <a:r>
              <a:rPr lang="en-GB" b="0" i="0" u="sng" strike="noStrike" dirty="0">
                <a:solidFill>
                  <a:schemeClr val="tx1">
                    <a:lumMod val="85000"/>
                    <a:lumOff val="15000"/>
                  </a:schemeClr>
                </a:solidFill>
                <a:effectLst/>
                <a:latin typeface="Century Gothic" panose="020B0502020202020204" pitchFamily="34" charset="0"/>
              </a:rPr>
              <a:t>all employees</a:t>
            </a:r>
            <a:r>
              <a:rPr lang="en-GB" b="0" i="0" u="none" strike="noStrike" dirty="0">
                <a:solidFill>
                  <a:schemeClr val="tx1">
                    <a:lumMod val="85000"/>
                    <a:lumOff val="15000"/>
                  </a:schemeClr>
                </a:solidFill>
                <a:effectLst/>
                <a:latin typeface="Century Gothic" panose="020B0502020202020204" pitchFamily="34" charset="0"/>
              </a:rPr>
              <a:t> through their personal mobile devices, as a means to solve above mentioned dysfunctionalities. </a:t>
            </a:r>
            <a:endParaRPr lang="en-GB" dirty="0">
              <a:solidFill>
                <a:schemeClr val="tx1">
                  <a:lumMod val="85000"/>
                  <a:lumOff val="15000"/>
                </a:schemeClr>
              </a:solidFill>
              <a:latin typeface="Century Gothic" panose="020B0502020202020204" pitchFamily="34" charset="0"/>
            </a:endParaRPr>
          </a:p>
        </p:txBody>
      </p:sp>
      <p:sp>
        <p:nvSpPr>
          <p:cNvPr id="7" name="TextBox 6">
            <a:extLst>
              <a:ext uri="{FF2B5EF4-FFF2-40B4-BE49-F238E27FC236}">
                <a16:creationId xmlns:a16="http://schemas.microsoft.com/office/drawing/2014/main" id="{F37B7F99-E15A-86B6-AD3A-43240262DD01}"/>
              </a:ext>
            </a:extLst>
          </p:cNvPr>
          <p:cNvSpPr txBox="1"/>
          <p:nvPr/>
        </p:nvSpPr>
        <p:spPr>
          <a:xfrm>
            <a:off x="721628" y="871013"/>
            <a:ext cx="11193281" cy="738664"/>
          </a:xfrm>
          <a:prstGeom prst="rect">
            <a:avLst/>
          </a:prstGeom>
          <a:noFill/>
        </p:spPr>
        <p:txBody>
          <a:bodyPr wrap="square">
            <a:spAutoFit/>
          </a:bodyPr>
          <a:lstStyle/>
          <a:p>
            <a:pPr algn="l" rtl="0">
              <a:spcBef>
                <a:spcPts val="0"/>
              </a:spcBef>
              <a:spcAft>
                <a:spcPts val="0"/>
              </a:spcAft>
            </a:pPr>
            <a:r>
              <a:rPr lang="en-GB" sz="2100" b="1" i="0" u="none" strike="noStrike" dirty="0">
                <a:solidFill>
                  <a:schemeClr val="tx1">
                    <a:lumMod val="85000"/>
                    <a:lumOff val="15000"/>
                  </a:schemeClr>
                </a:solidFill>
                <a:effectLst/>
                <a:latin typeface="Century Gothic" panose="020B0502020202020204" pitchFamily="34" charset="0"/>
              </a:rPr>
              <a:t>SAYFR is a company based in Oslo, Norway assisting clients implementing cultural change, improving safety performance and reducing major accident risk.</a:t>
            </a:r>
          </a:p>
        </p:txBody>
      </p:sp>
      <p:sp>
        <p:nvSpPr>
          <p:cNvPr id="8" name="TextBox 7">
            <a:extLst>
              <a:ext uri="{FF2B5EF4-FFF2-40B4-BE49-F238E27FC236}">
                <a16:creationId xmlns:a16="http://schemas.microsoft.com/office/drawing/2014/main" id="{0F757C23-A9B7-6658-09AC-3A29EB5382E0}"/>
              </a:ext>
            </a:extLst>
          </p:cNvPr>
          <p:cNvSpPr txBox="1"/>
          <p:nvPr/>
        </p:nvSpPr>
        <p:spPr>
          <a:xfrm>
            <a:off x="721628" y="5981539"/>
            <a:ext cx="11063036" cy="584775"/>
          </a:xfrm>
          <a:prstGeom prst="rect">
            <a:avLst/>
          </a:prstGeom>
          <a:noFill/>
        </p:spPr>
        <p:txBody>
          <a:bodyPr wrap="square">
            <a:spAutoFit/>
          </a:bodyPr>
          <a:lstStyle/>
          <a:p>
            <a:pPr algn="l" rtl="0">
              <a:spcBef>
                <a:spcPts val="0"/>
              </a:spcBef>
              <a:spcAft>
                <a:spcPts val="0"/>
              </a:spcAft>
            </a:pPr>
            <a:r>
              <a:rPr lang="en-GB" sz="1600" b="0" i="0" u="none" strike="noStrike">
                <a:solidFill>
                  <a:schemeClr val="tx1">
                    <a:lumMod val="85000"/>
                    <a:lumOff val="15000"/>
                  </a:schemeClr>
                </a:solidFill>
                <a:effectLst/>
                <a:latin typeface="Century Gothic" panose="020B0502020202020204" pitchFamily="34" charset="0"/>
              </a:rPr>
              <a:t>For more information, check out or web page: </a:t>
            </a:r>
            <a:r>
              <a:rPr lang="en-GB" sz="1600" b="0" i="0" u="none" strike="noStrike">
                <a:solidFill>
                  <a:schemeClr val="tx1">
                    <a:lumMod val="85000"/>
                    <a:lumOff val="15000"/>
                  </a:schemeClr>
                </a:solidFill>
                <a:effectLst/>
                <a:latin typeface="Century Gothic" panose="020B0502020202020204" pitchFamily="34" charset="0"/>
                <a:hlinkClick r:id="rId3">
                  <a:extLst>
                    <a:ext uri="{A12FA001-AC4F-418D-AE19-62706E023703}">
                      <ahyp:hlinkClr xmlns:ahyp="http://schemas.microsoft.com/office/drawing/2018/hyperlinkcolor" val="tx"/>
                    </a:ext>
                  </a:extLst>
                </a:hlinkClick>
              </a:rPr>
              <a:t>www.SAYFR.com</a:t>
            </a:r>
            <a:endParaRPr lang="en-GB" sz="1600" b="0" i="0" u="none" strike="noStrike">
              <a:solidFill>
                <a:schemeClr val="tx1">
                  <a:lumMod val="85000"/>
                  <a:lumOff val="15000"/>
                </a:schemeClr>
              </a:solidFill>
              <a:effectLst/>
              <a:latin typeface="Century Gothic" panose="020B0502020202020204" pitchFamily="34" charset="0"/>
            </a:endParaRPr>
          </a:p>
          <a:p>
            <a:pPr algn="l" rtl="0">
              <a:spcBef>
                <a:spcPts val="0"/>
              </a:spcBef>
              <a:spcAft>
                <a:spcPts val="0"/>
              </a:spcAft>
            </a:pPr>
            <a:endParaRPr lang="en-GB" sz="1600">
              <a:solidFill>
                <a:schemeClr val="tx1">
                  <a:lumMod val="85000"/>
                  <a:lumOff val="15000"/>
                </a:schemeClr>
              </a:solidFill>
              <a:latin typeface="Century Gothic" panose="020B0502020202020204" pitchFamily="34" charset="0"/>
            </a:endParaRPr>
          </a:p>
        </p:txBody>
      </p:sp>
    </p:spTree>
    <p:extLst>
      <p:ext uri="{BB962C8B-B14F-4D97-AF65-F5344CB8AC3E}">
        <p14:creationId xmlns:p14="http://schemas.microsoft.com/office/powerpoint/2010/main" val="952900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46B401D-F9EF-9CAF-1F69-7AD44E88DABE}"/>
              </a:ext>
            </a:extLst>
          </p:cNvPr>
          <p:cNvGrpSpPr/>
          <p:nvPr/>
        </p:nvGrpSpPr>
        <p:grpSpPr>
          <a:xfrm>
            <a:off x="891540" y="1524370"/>
            <a:ext cx="10332720" cy="3985052"/>
            <a:chOff x="2634644" y="1524370"/>
            <a:chExt cx="7885251" cy="3985052"/>
          </a:xfrm>
        </p:grpSpPr>
        <p:sp>
          <p:nvSpPr>
            <p:cNvPr id="12" name="Rectangle 11">
              <a:extLst>
                <a:ext uri="{FF2B5EF4-FFF2-40B4-BE49-F238E27FC236}">
                  <a16:creationId xmlns:a16="http://schemas.microsoft.com/office/drawing/2014/main" id="{6A0DE19E-ACEB-C745-AD27-C3972F38DD71}"/>
                </a:ext>
              </a:extLst>
            </p:cNvPr>
            <p:cNvSpPr/>
            <p:nvPr/>
          </p:nvSpPr>
          <p:spPr>
            <a:xfrm>
              <a:off x="2634644" y="1852879"/>
              <a:ext cx="1872000" cy="1384995"/>
            </a:xfrm>
            <a:prstGeom prst="rect">
              <a:avLst/>
            </a:prstGeom>
          </p:spPr>
          <p:txBody>
            <a:bodyPr wrap="square">
              <a:spAutoFit/>
            </a:bodyPr>
            <a:lstStyle/>
            <a:p>
              <a:pPr algn="ctr" defTabSz="742950">
                <a:defRPr/>
              </a:pPr>
              <a:r>
                <a:rPr lang="en-GB" sz="1200" dirty="0">
                  <a:latin typeface="Century Gothic" panose="020B0502020202020204" pitchFamily="34" charset="0"/>
                </a:rPr>
                <a:t>See the value of and have confidence in other people. Believing that people act with good intentions (and without hidden agendas), even when they act and think in a way that is different from you.</a:t>
              </a:r>
            </a:p>
          </p:txBody>
        </p:sp>
        <p:sp>
          <p:nvSpPr>
            <p:cNvPr id="13" name="Rectangle 12">
              <a:extLst>
                <a:ext uri="{FF2B5EF4-FFF2-40B4-BE49-F238E27FC236}">
                  <a16:creationId xmlns:a16="http://schemas.microsoft.com/office/drawing/2014/main" id="{1F1555D8-331D-8B42-9920-D38C420CF5BC}"/>
                </a:ext>
              </a:extLst>
            </p:cNvPr>
            <p:cNvSpPr/>
            <p:nvPr/>
          </p:nvSpPr>
          <p:spPr>
            <a:xfrm>
              <a:off x="2672540" y="4124427"/>
              <a:ext cx="1872000" cy="1384995"/>
            </a:xfrm>
            <a:prstGeom prst="rect">
              <a:avLst/>
            </a:prstGeom>
          </p:spPr>
          <p:txBody>
            <a:bodyPr wrap="square">
              <a:spAutoFit/>
            </a:bodyPr>
            <a:lstStyle/>
            <a:p>
              <a:pPr algn="ctr" defTabSz="742950">
                <a:defRPr/>
              </a:pPr>
              <a:r>
                <a:rPr lang="en-GB" sz="1200" dirty="0">
                  <a:latin typeface="Century Gothic" panose="020B0502020202020204" pitchFamily="34" charset="0"/>
                </a:rPr>
                <a:t>Take ownership of your job by resolving problems and manage failures, even </a:t>
              </a:r>
              <a:r>
                <a:rPr lang="en-GB" sz="1200" dirty="0">
                  <a:solidFill>
                    <a:prstClr val="black"/>
                  </a:solidFill>
                  <a:latin typeface="Century Gothic" panose="020B0502020202020204" pitchFamily="34" charset="0"/>
                </a:rPr>
                <a:t>when they are outside of your formal role. Show colleagues that you care about their wellbeing.</a:t>
              </a:r>
            </a:p>
          </p:txBody>
        </p:sp>
        <p:sp>
          <p:nvSpPr>
            <p:cNvPr id="14" name="Rectangle 13">
              <a:extLst>
                <a:ext uri="{FF2B5EF4-FFF2-40B4-BE49-F238E27FC236}">
                  <a16:creationId xmlns:a16="http://schemas.microsoft.com/office/drawing/2014/main" id="{4738E533-8053-624F-8FBC-05E9B9F2A1A9}"/>
                </a:ext>
              </a:extLst>
            </p:cNvPr>
            <p:cNvSpPr/>
            <p:nvPr/>
          </p:nvSpPr>
          <p:spPr>
            <a:xfrm>
              <a:off x="4644096" y="1852878"/>
              <a:ext cx="1872000" cy="1200329"/>
            </a:xfrm>
            <a:prstGeom prst="rect">
              <a:avLst/>
            </a:prstGeom>
          </p:spPr>
          <p:txBody>
            <a:bodyPr wrap="square">
              <a:spAutoFit/>
            </a:bodyPr>
            <a:lstStyle/>
            <a:p>
              <a:pPr algn="ctr" defTabSz="742950">
                <a:defRPr/>
              </a:pPr>
              <a:r>
                <a:rPr lang="en-GB" sz="1200" dirty="0">
                  <a:latin typeface="Century Gothic" panose="020B0502020202020204" pitchFamily="34" charset="0"/>
                </a:rPr>
                <a:t>Be open for the possibility that no-one (not even you) are right and that this might have severe consequences. Be open for feedback from others. </a:t>
              </a:r>
            </a:p>
          </p:txBody>
        </p:sp>
        <p:sp>
          <p:nvSpPr>
            <p:cNvPr id="15" name="Rectangle 14">
              <a:extLst>
                <a:ext uri="{FF2B5EF4-FFF2-40B4-BE49-F238E27FC236}">
                  <a16:creationId xmlns:a16="http://schemas.microsoft.com/office/drawing/2014/main" id="{EF8FB28F-2A4A-374E-BE6F-D2B8CD92DA9C}"/>
                </a:ext>
              </a:extLst>
            </p:cNvPr>
            <p:cNvSpPr/>
            <p:nvPr/>
          </p:nvSpPr>
          <p:spPr>
            <a:xfrm>
              <a:off x="4669921" y="4124426"/>
              <a:ext cx="1872000" cy="830997"/>
            </a:xfrm>
            <a:prstGeom prst="rect">
              <a:avLst/>
            </a:prstGeom>
          </p:spPr>
          <p:txBody>
            <a:bodyPr wrap="square">
              <a:spAutoFit/>
            </a:bodyPr>
            <a:lstStyle/>
            <a:p>
              <a:pPr algn="ctr" defTabSz="742950">
                <a:defRPr/>
              </a:pPr>
              <a:r>
                <a:rPr lang="en-GB" sz="1200" dirty="0">
                  <a:solidFill>
                    <a:prstClr val="black"/>
                  </a:solidFill>
                  <a:latin typeface="Century Gothic" panose="020B0502020202020204" pitchFamily="34" charset="0"/>
                </a:rPr>
                <a:t>Having the attitude that you can always learn something new, and to see failure as a vital source of learning.</a:t>
              </a:r>
            </a:p>
          </p:txBody>
        </p:sp>
        <p:sp>
          <p:nvSpPr>
            <p:cNvPr id="16" name="Rectangle 15">
              <a:extLst>
                <a:ext uri="{FF2B5EF4-FFF2-40B4-BE49-F238E27FC236}">
                  <a16:creationId xmlns:a16="http://schemas.microsoft.com/office/drawing/2014/main" id="{86077B80-4805-7E4A-BE15-A9F0DFEB0E56}"/>
                </a:ext>
              </a:extLst>
            </p:cNvPr>
            <p:cNvSpPr/>
            <p:nvPr/>
          </p:nvSpPr>
          <p:spPr>
            <a:xfrm>
              <a:off x="6638443" y="1852878"/>
              <a:ext cx="1872000" cy="1200329"/>
            </a:xfrm>
            <a:prstGeom prst="rect">
              <a:avLst/>
            </a:prstGeom>
          </p:spPr>
          <p:txBody>
            <a:bodyPr wrap="square">
              <a:spAutoFit/>
            </a:bodyPr>
            <a:lstStyle/>
            <a:p>
              <a:pPr algn="ctr" defTabSz="742950">
                <a:defRPr/>
              </a:pPr>
              <a:r>
                <a:rPr lang="en-GB" sz="1200" dirty="0">
                  <a:latin typeface="Century Gothic" panose="020B0502020202020204" pitchFamily="34" charset="0"/>
                </a:rPr>
                <a:t>Give personal feedback to show that you see, understand and appreciate what people around you do. Give critical feedback without blame or causing shame.</a:t>
              </a:r>
            </a:p>
          </p:txBody>
        </p:sp>
        <p:sp>
          <p:nvSpPr>
            <p:cNvPr id="17" name="Rectangle 16">
              <a:extLst>
                <a:ext uri="{FF2B5EF4-FFF2-40B4-BE49-F238E27FC236}">
                  <a16:creationId xmlns:a16="http://schemas.microsoft.com/office/drawing/2014/main" id="{61C6CDFD-7CEC-5246-86A0-ABD718166DC0}"/>
                </a:ext>
              </a:extLst>
            </p:cNvPr>
            <p:cNvSpPr/>
            <p:nvPr/>
          </p:nvSpPr>
          <p:spPr>
            <a:xfrm>
              <a:off x="6643384" y="4124427"/>
              <a:ext cx="1871999" cy="1015663"/>
            </a:xfrm>
            <a:prstGeom prst="rect">
              <a:avLst/>
            </a:prstGeom>
          </p:spPr>
          <p:txBody>
            <a:bodyPr wrap="square">
              <a:spAutoFit/>
            </a:bodyPr>
            <a:lstStyle/>
            <a:p>
              <a:pPr algn="ctr" defTabSz="742950">
                <a:defRPr/>
              </a:pPr>
              <a:r>
                <a:rPr lang="en-GB" sz="1200" dirty="0">
                  <a:solidFill>
                    <a:prstClr val="black"/>
                  </a:solidFill>
                  <a:latin typeface="Century Gothic" panose="020B0502020202020204" pitchFamily="34" charset="0"/>
                </a:rPr>
                <a:t>Speak up if you observe non-compliance, hazards or if you have any concerns. Encourage and empower others to do the same.</a:t>
              </a:r>
            </a:p>
          </p:txBody>
        </p:sp>
        <p:sp>
          <p:nvSpPr>
            <p:cNvPr id="18" name="Rectangle 17">
              <a:extLst>
                <a:ext uri="{FF2B5EF4-FFF2-40B4-BE49-F238E27FC236}">
                  <a16:creationId xmlns:a16="http://schemas.microsoft.com/office/drawing/2014/main" id="{94874B26-E70F-5642-93CE-8F37CCE33200}"/>
                </a:ext>
              </a:extLst>
            </p:cNvPr>
            <p:cNvSpPr/>
            <p:nvPr/>
          </p:nvSpPr>
          <p:spPr>
            <a:xfrm>
              <a:off x="8647895" y="1852879"/>
              <a:ext cx="1872000" cy="1015663"/>
            </a:xfrm>
            <a:prstGeom prst="rect">
              <a:avLst/>
            </a:prstGeom>
          </p:spPr>
          <p:txBody>
            <a:bodyPr wrap="square">
              <a:spAutoFit/>
            </a:bodyPr>
            <a:lstStyle/>
            <a:p>
              <a:pPr algn="ctr" defTabSz="742950">
                <a:defRPr/>
              </a:pPr>
              <a:r>
                <a:rPr lang="en-GB" sz="1200" dirty="0">
                  <a:latin typeface="Century Gothic" panose="020B0502020202020204" pitchFamily="34" charset="0"/>
                </a:rPr>
                <a:t>Collaborating towards common goals and agreed norms, while helping each other in becoming better in the process.</a:t>
              </a:r>
            </a:p>
          </p:txBody>
        </p:sp>
        <p:sp>
          <p:nvSpPr>
            <p:cNvPr id="19" name="Rectangle 18">
              <a:extLst>
                <a:ext uri="{FF2B5EF4-FFF2-40B4-BE49-F238E27FC236}">
                  <a16:creationId xmlns:a16="http://schemas.microsoft.com/office/drawing/2014/main" id="{F05B263A-545F-644F-8EE8-5C9EBE360E0F}"/>
                </a:ext>
              </a:extLst>
            </p:cNvPr>
            <p:cNvSpPr/>
            <p:nvPr/>
          </p:nvSpPr>
          <p:spPr>
            <a:xfrm>
              <a:off x="8573223" y="4124426"/>
              <a:ext cx="1872000" cy="830997"/>
            </a:xfrm>
            <a:prstGeom prst="rect">
              <a:avLst/>
            </a:prstGeom>
          </p:spPr>
          <p:txBody>
            <a:bodyPr wrap="square">
              <a:spAutoFit/>
            </a:bodyPr>
            <a:lstStyle/>
            <a:p>
              <a:pPr algn="ctr" defTabSz="742950">
                <a:defRPr/>
              </a:pPr>
              <a:r>
                <a:rPr lang="en-GB" sz="1200" dirty="0">
                  <a:latin typeface="Century Gothic" panose="020B0502020202020204" pitchFamily="34" charset="0"/>
                </a:rPr>
                <a:t>Seek out and manage failures arising from conflicts </a:t>
              </a:r>
              <a:r>
                <a:rPr lang="en-GB" sz="1200" dirty="0">
                  <a:solidFill>
                    <a:prstClr val="black"/>
                  </a:solidFill>
                  <a:latin typeface="Century Gothic" panose="020B0502020202020204" pitchFamily="34" charset="0"/>
                </a:rPr>
                <a:t>and dilemmas between goals, policies and people.</a:t>
              </a:r>
            </a:p>
          </p:txBody>
        </p:sp>
        <p:grpSp>
          <p:nvGrpSpPr>
            <p:cNvPr id="24" name="Group 23">
              <a:extLst>
                <a:ext uri="{FF2B5EF4-FFF2-40B4-BE49-F238E27FC236}">
                  <a16:creationId xmlns:a16="http://schemas.microsoft.com/office/drawing/2014/main" id="{0DCCD9AE-9DC2-934E-838F-A8A50B9DB90A}"/>
                </a:ext>
              </a:extLst>
            </p:cNvPr>
            <p:cNvGrpSpPr/>
            <p:nvPr/>
          </p:nvGrpSpPr>
          <p:grpSpPr>
            <a:xfrm>
              <a:off x="2711451" y="1524370"/>
              <a:ext cx="7669213" cy="299851"/>
              <a:chOff x="1568450" y="5920258"/>
              <a:chExt cx="4767703" cy="288000"/>
            </a:xfrm>
          </p:grpSpPr>
          <p:sp>
            <p:nvSpPr>
              <p:cNvPr id="25" name="Rectangle 24">
                <a:extLst>
                  <a:ext uri="{FF2B5EF4-FFF2-40B4-BE49-F238E27FC236}">
                    <a16:creationId xmlns:a16="http://schemas.microsoft.com/office/drawing/2014/main" id="{82363C24-7C42-CE41-8CD4-6F4FDD3E51F0}"/>
                  </a:ext>
                </a:extLst>
              </p:cNvPr>
              <p:cNvSpPr/>
              <p:nvPr/>
            </p:nvSpPr>
            <p:spPr>
              <a:xfrm>
                <a:off x="4012806" y="5920258"/>
                <a:ext cx="1103928" cy="288000"/>
              </a:xfrm>
              <a:prstGeom prst="rect">
                <a:avLst/>
              </a:prstGeom>
              <a:solidFill>
                <a:srgbClr val="95C0C6"/>
              </a:solidFill>
              <a:ln>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r>
                  <a:rPr lang="en-GB" sz="1200" dirty="0">
                    <a:solidFill>
                      <a:prstClr val="white"/>
                    </a:solidFill>
                    <a:latin typeface="Century Gothic" panose="020B0502020202020204" pitchFamily="34" charset="0"/>
                    <a:ea typeface="Helvetica Neue Light" charset="0"/>
                    <a:cs typeface="Helvetica Neue Light" charset="0"/>
                  </a:rPr>
                  <a:t>FEEDBACK</a:t>
                </a:r>
              </a:p>
            </p:txBody>
          </p:sp>
          <p:sp>
            <p:nvSpPr>
              <p:cNvPr id="26" name="Rectangle 25">
                <a:extLst>
                  <a:ext uri="{FF2B5EF4-FFF2-40B4-BE49-F238E27FC236}">
                    <a16:creationId xmlns:a16="http://schemas.microsoft.com/office/drawing/2014/main" id="{D665B771-CD9C-D44D-91F5-C1191719A925}"/>
                  </a:ext>
                </a:extLst>
              </p:cNvPr>
              <p:cNvSpPr/>
              <p:nvPr/>
            </p:nvSpPr>
            <p:spPr>
              <a:xfrm>
                <a:off x="2769914" y="5920258"/>
                <a:ext cx="1127400" cy="286381"/>
              </a:xfrm>
              <a:prstGeom prst="rect">
                <a:avLst/>
              </a:prstGeom>
              <a:solidFill>
                <a:srgbClr val="E1C190"/>
              </a:solidFill>
              <a:ln>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r>
                  <a:rPr lang="en-GB" sz="1200" dirty="0">
                    <a:solidFill>
                      <a:prstClr val="white"/>
                    </a:solidFill>
                    <a:latin typeface="Century Gothic" panose="020B0502020202020204" pitchFamily="34" charset="0"/>
                    <a:ea typeface="Helvetica Neue Light" charset="0"/>
                    <a:cs typeface="Helvetica Neue Light" charset="0"/>
                  </a:rPr>
                  <a:t>OPENNESS</a:t>
                </a:r>
              </a:p>
            </p:txBody>
          </p:sp>
          <p:sp>
            <p:nvSpPr>
              <p:cNvPr id="27" name="Rectangle 26">
                <a:extLst>
                  <a:ext uri="{FF2B5EF4-FFF2-40B4-BE49-F238E27FC236}">
                    <a16:creationId xmlns:a16="http://schemas.microsoft.com/office/drawing/2014/main" id="{4EB3EC7C-E9A7-2045-845B-4C031F3D1E4E}"/>
                  </a:ext>
                </a:extLst>
              </p:cNvPr>
              <p:cNvSpPr/>
              <p:nvPr/>
            </p:nvSpPr>
            <p:spPr>
              <a:xfrm>
                <a:off x="1568450" y="5920258"/>
                <a:ext cx="1085972" cy="288000"/>
              </a:xfrm>
              <a:prstGeom prst="rect">
                <a:avLst/>
              </a:prstGeom>
              <a:solidFill>
                <a:srgbClr val="E0A587"/>
              </a:solidFill>
              <a:ln>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r>
                  <a:rPr lang="en-GB" sz="1200" dirty="0">
                    <a:solidFill>
                      <a:schemeClr val="bg1"/>
                    </a:solidFill>
                    <a:latin typeface="Century Gothic" panose="020B0502020202020204" pitchFamily="34" charset="0"/>
                    <a:ea typeface="Helvetica Neue Light" charset="0"/>
                    <a:cs typeface="Helvetica Neue Light" charset="0"/>
                  </a:rPr>
                  <a:t>TRUST</a:t>
                </a:r>
              </a:p>
            </p:txBody>
          </p:sp>
          <p:sp>
            <p:nvSpPr>
              <p:cNvPr id="28" name="Rectangle 27">
                <a:extLst>
                  <a:ext uri="{FF2B5EF4-FFF2-40B4-BE49-F238E27FC236}">
                    <a16:creationId xmlns:a16="http://schemas.microsoft.com/office/drawing/2014/main" id="{3A0B793F-3B57-1D4C-B009-EF50F0F4F21A}"/>
                  </a:ext>
                </a:extLst>
              </p:cNvPr>
              <p:cNvSpPr/>
              <p:nvPr/>
            </p:nvSpPr>
            <p:spPr>
              <a:xfrm>
                <a:off x="5232225" y="5920258"/>
                <a:ext cx="1103928" cy="288000"/>
              </a:xfrm>
              <a:prstGeom prst="rect">
                <a:avLst/>
              </a:prstGeom>
              <a:solidFill>
                <a:srgbClr val="C2D8B1"/>
              </a:solidFill>
              <a:ln>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r>
                  <a:rPr lang="en-GB" sz="1200" dirty="0">
                    <a:solidFill>
                      <a:prstClr val="white"/>
                    </a:solidFill>
                    <a:latin typeface="Century Gothic" panose="020B0502020202020204" pitchFamily="34" charset="0"/>
                    <a:ea typeface="Helvetica Neue Light" charset="0"/>
                    <a:cs typeface="Helvetica Neue Light" charset="0"/>
                  </a:rPr>
                  <a:t>TEAM</a:t>
                </a:r>
              </a:p>
            </p:txBody>
          </p:sp>
        </p:grpSp>
        <p:grpSp>
          <p:nvGrpSpPr>
            <p:cNvPr id="29" name="Group 28">
              <a:extLst>
                <a:ext uri="{FF2B5EF4-FFF2-40B4-BE49-F238E27FC236}">
                  <a16:creationId xmlns:a16="http://schemas.microsoft.com/office/drawing/2014/main" id="{9B98F0B3-BCD3-A54A-97EF-6BCA04F48FA7}"/>
                </a:ext>
              </a:extLst>
            </p:cNvPr>
            <p:cNvGrpSpPr/>
            <p:nvPr/>
          </p:nvGrpSpPr>
          <p:grpSpPr>
            <a:xfrm>
              <a:off x="2711451" y="3757759"/>
              <a:ext cx="7669213" cy="299851"/>
              <a:chOff x="1568450" y="5920258"/>
              <a:chExt cx="4767703" cy="288000"/>
            </a:xfrm>
          </p:grpSpPr>
          <p:sp>
            <p:nvSpPr>
              <p:cNvPr id="30" name="Rectangle 29">
                <a:extLst>
                  <a:ext uri="{FF2B5EF4-FFF2-40B4-BE49-F238E27FC236}">
                    <a16:creationId xmlns:a16="http://schemas.microsoft.com/office/drawing/2014/main" id="{B33BFE8B-2E7B-9148-A949-90DE444A8147}"/>
                  </a:ext>
                </a:extLst>
              </p:cNvPr>
              <p:cNvSpPr/>
              <p:nvPr/>
            </p:nvSpPr>
            <p:spPr>
              <a:xfrm>
                <a:off x="4012806" y="5920258"/>
                <a:ext cx="1103928" cy="288000"/>
              </a:xfrm>
              <a:prstGeom prst="rect">
                <a:avLst/>
              </a:prstGeom>
              <a:solidFill>
                <a:srgbClr val="5E99A6"/>
              </a:solidFill>
              <a:ln>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r>
                  <a:rPr lang="en-GB" sz="1200" dirty="0">
                    <a:solidFill>
                      <a:prstClr val="white"/>
                    </a:solidFill>
                    <a:latin typeface="Century Gothic" panose="020B0502020202020204" pitchFamily="34" charset="0"/>
                    <a:ea typeface="Helvetica Neue Light" charset="0"/>
                    <a:cs typeface="Helvetica Neue Light" charset="0"/>
                  </a:rPr>
                  <a:t>SPEAK-UP</a:t>
                </a:r>
              </a:p>
            </p:txBody>
          </p:sp>
          <p:sp>
            <p:nvSpPr>
              <p:cNvPr id="31" name="Rectangle 30">
                <a:extLst>
                  <a:ext uri="{FF2B5EF4-FFF2-40B4-BE49-F238E27FC236}">
                    <a16:creationId xmlns:a16="http://schemas.microsoft.com/office/drawing/2014/main" id="{B0DE3F36-9320-544A-A90A-206F2A764C76}"/>
                  </a:ext>
                </a:extLst>
              </p:cNvPr>
              <p:cNvSpPr/>
              <p:nvPr/>
            </p:nvSpPr>
            <p:spPr>
              <a:xfrm>
                <a:off x="2769914" y="5920258"/>
                <a:ext cx="1127400" cy="286381"/>
              </a:xfrm>
              <a:prstGeom prst="rect">
                <a:avLst/>
              </a:prstGeom>
              <a:solidFill>
                <a:srgbClr val="E7AE3F"/>
              </a:solidFill>
              <a:ln>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r>
                  <a:rPr lang="en-GB" sz="1200" dirty="0">
                    <a:solidFill>
                      <a:prstClr val="white"/>
                    </a:solidFill>
                    <a:latin typeface="Century Gothic" panose="020B0502020202020204" pitchFamily="34" charset="0"/>
                    <a:ea typeface="Helvetica Neue Light" charset="0"/>
                    <a:cs typeface="Helvetica Neue Light" charset="0"/>
                  </a:rPr>
                  <a:t>LEARN</a:t>
                </a:r>
              </a:p>
            </p:txBody>
          </p:sp>
          <p:sp>
            <p:nvSpPr>
              <p:cNvPr id="32" name="Rectangle 31">
                <a:extLst>
                  <a:ext uri="{FF2B5EF4-FFF2-40B4-BE49-F238E27FC236}">
                    <a16:creationId xmlns:a16="http://schemas.microsoft.com/office/drawing/2014/main" id="{7C9CA20D-A438-DB4D-9E2B-BA22ABBB1036}"/>
                  </a:ext>
                </a:extLst>
              </p:cNvPr>
              <p:cNvSpPr/>
              <p:nvPr/>
            </p:nvSpPr>
            <p:spPr>
              <a:xfrm>
                <a:off x="1568450" y="5920258"/>
                <a:ext cx="1085972" cy="288000"/>
              </a:xfrm>
              <a:prstGeom prst="rect">
                <a:avLst/>
              </a:prstGeom>
              <a:solidFill>
                <a:srgbClr val="D78C63"/>
              </a:solidFill>
              <a:ln>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r>
                  <a:rPr lang="en-GB" sz="1200" dirty="0">
                    <a:solidFill>
                      <a:schemeClr val="bg1"/>
                    </a:solidFill>
                    <a:latin typeface="Century Gothic" panose="020B0502020202020204" pitchFamily="34" charset="0"/>
                    <a:ea typeface="Helvetica Neue Light" charset="0"/>
                    <a:cs typeface="Helvetica Neue Light" charset="0"/>
                  </a:rPr>
                  <a:t>CARE</a:t>
                </a:r>
              </a:p>
            </p:txBody>
          </p:sp>
          <p:sp>
            <p:nvSpPr>
              <p:cNvPr id="33" name="Rectangle 32">
                <a:extLst>
                  <a:ext uri="{FF2B5EF4-FFF2-40B4-BE49-F238E27FC236}">
                    <a16:creationId xmlns:a16="http://schemas.microsoft.com/office/drawing/2014/main" id="{2FD67FFD-92B2-7B4C-A530-42BDBDC4E93F}"/>
                  </a:ext>
                </a:extLst>
              </p:cNvPr>
              <p:cNvSpPr/>
              <p:nvPr/>
            </p:nvSpPr>
            <p:spPr>
              <a:xfrm>
                <a:off x="5232225" y="5920258"/>
                <a:ext cx="1103928" cy="288000"/>
              </a:xfrm>
              <a:prstGeom prst="rect">
                <a:avLst/>
              </a:prstGeom>
              <a:solidFill>
                <a:srgbClr val="82B767"/>
              </a:solidFill>
              <a:ln>
                <a:noFill/>
                <a:prstDash val="solid"/>
              </a:ln>
              <a:effectLst/>
            </p:spPr>
            <p:style>
              <a:lnRef idx="1">
                <a:schemeClr val="accent1"/>
              </a:lnRef>
              <a:fillRef idx="3">
                <a:schemeClr val="accent1"/>
              </a:fillRef>
              <a:effectRef idx="2">
                <a:schemeClr val="accent1"/>
              </a:effectRef>
              <a:fontRef idx="minor">
                <a:schemeClr val="lt1"/>
              </a:fontRef>
            </p:style>
            <p:txBody>
              <a:bodyPr anchor="ctr"/>
              <a:lstStyle/>
              <a:p>
                <a:pPr algn="ctr" defTabSz="609585">
                  <a:defRPr/>
                </a:pPr>
                <a:r>
                  <a:rPr lang="en-GB" sz="1200" dirty="0">
                    <a:solidFill>
                      <a:prstClr val="white"/>
                    </a:solidFill>
                    <a:latin typeface="Century Gothic" panose="020B0502020202020204" pitchFamily="34" charset="0"/>
                    <a:ea typeface="Helvetica Neue Light" charset="0"/>
                    <a:cs typeface="Helvetica Neue Light" charset="0"/>
                  </a:rPr>
                  <a:t>DILEMMAS</a:t>
                </a:r>
              </a:p>
            </p:txBody>
          </p:sp>
        </p:grpSp>
      </p:grpSp>
      <p:sp>
        <p:nvSpPr>
          <p:cNvPr id="2" name="Rectangle 1">
            <a:extLst>
              <a:ext uri="{FF2B5EF4-FFF2-40B4-BE49-F238E27FC236}">
                <a16:creationId xmlns:a16="http://schemas.microsoft.com/office/drawing/2014/main" id="{8B4A0B7B-7690-B347-8065-99AFFC09436F}"/>
              </a:ext>
            </a:extLst>
          </p:cNvPr>
          <p:cNvSpPr/>
          <p:nvPr/>
        </p:nvSpPr>
        <p:spPr>
          <a:xfrm>
            <a:off x="891540" y="363168"/>
            <a:ext cx="10618470" cy="430887"/>
          </a:xfrm>
          <a:prstGeom prst="rect">
            <a:avLst/>
          </a:prstGeom>
        </p:spPr>
        <p:txBody>
          <a:bodyPr wrap="square">
            <a:spAutoFit/>
          </a:bodyPr>
          <a:lstStyle/>
          <a:p>
            <a:r>
              <a:rPr lang="en-GB" sz="2200" b="1" dirty="0">
                <a:latin typeface="+mj-lt"/>
              </a:rPr>
              <a:t>Eight Leadership Behaviours have Proved to Describe the Ability to Mange Failures</a:t>
            </a:r>
            <a:endParaRPr lang="nb-NO" sz="2200" b="1" dirty="0">
              <a:latin typeface="+mj-lt"/>
            </a:endParaRPr>
          </a:p>
        </p:txBody>
      </p:sp>
      <p:sp>
        <p:nvSpPr>
          <p:cNvPr id="3" name="Slide Number Placeholder 2">
            <a:extLst>
              <a:ext uri="{FF2B5EF4-FFF2-40B4-BE49-F238E27FC236}">
                <a16:creationId xmlns:a16="http://schemas.microsoft.com/office/drawing/2014/main" id="{C56BD35D-96CA-8248-83E5-2FADDC2D4B4F}"/>
              </a:ext>
            </a:extLst>
          </p:cNvPr>
          <p:cNvSpPr>
            <a:spLocks noGrp="1"/>
          </p:cNvSpPr>
          <p:nvPr>
            <p:ph type="sldNum" sz="quarter" idx="12"/>
          </p:nvPr>
        </p:nvSpPr>
        <p:spPr/>
        <p:txBody>
          <a:bodyPr/>
          <a:lstStyle/>
          <a:p>
            <a:fld id="{55128628-ED5F-7E4F-82BB-B48B65113378}" type="slidenum">
              <a:rPr lang="nb-NO" smtClean="0"/>
              <a:t>3</a:t>
            </a:fld>
            <a:endParaRPr lang="nb-NO"/>
          </a:p>
        </p:txBody>
      </p:sp>
    </p:spTree>
    <p:extLst>
      <p:ext uri="{BB962C8B-B14F-4D97-AF65-F5344CB8AC3E}">
        <p14:creationId xmlns:p14="http://schemas.microsoft.com/office/powerpoint/2010/main" val="4048801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12A06EF-48FB-3D4B-938C-14F261AF818F}"/>
              </a:ext>
            </a:extLst>
          </p:cNvPr>
          <p:cNvSpPr/>
          <p:nvPr/>
        </p:nvSpPr>
        <p:spPr>
          <a:xfrm>
            <a:off x="5300663" y="524"/>
            <a:ext cx="6891337" cy="6857476"/>
          </a:xfrm>
          <a:prstGeom prst="rect">
            <a:avLst/>
          </a:prstGeom>
          <a:solidFill>
            <a:srgbClr val="D78C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O"/>
          </a:p>
        </p:txBody>
      </p:sp>
      <p:sp>
        <p:nvSpPr>
          <p:cNvPr id="26" name="Title 1">
            <a:extLst>
              <a:ext uri="{FF2B5EF4-FFF2-40B4-BE49-F238E27FC236}">
                <a16:creationId xmlns:a16="http://schemas.microsoft.com/office/drawing/2014/main" id="{B7BAA49A-751F-F245-AB2C-26AEF296BEDA}"/>
              </a:ext>
            </a:extLst>
          </p:cNvPr>
          <p:cNvSpPr>
            <a:spLocks noGrp="1"/>
          </p:cNvSpPr>
          <p:nvPr>
            <p:ph type="title"/>
          </p:nvPr>
        </p:nvSpPr>
        <p:spPr>
          <a:xfrm>
            <a:off x="1235933" y="1827409"/>
            <a:ext cx="3119974" cy="1861285"/>
          </a:xfrm>
        </p:spPr>
        <p:txBody>
          <a:bodyPr/>
          <a:lstStyle/>
          <a:p>
            <a:r>
              <a:rPr lang="en-US" dirty="0"/>
              <a:t>Objective of program</a:t>
            </a:r>
          </a:p>
        </p:txBody>
      </p:sp>
      <p:sp>
        <p:nvSpPr>
          <p:cNvPr id="27" name="TextBox 26">
            <a:extLst>
              <a:ext uri="{FF2B5EF4-FFF2-40B4-BE49-F238E27FC236}">
                <a16:creationId xmlns:a16="http://schemas.microsoft.com/office/drawing/2014/main" id="{260DDDB2-8480-844D-B967-ADFA22A4CEBD}"/>
              </a:ext>
            </a:extLst>
          </p:cNvPr>
          <p:cNvSpPr txBox="1"/>
          <p:nvPr/>
        </p:nvSpPr>
        <p:spPr>
          <a:xfrm>
            <a:off x="1343024" y="3688694"/>
            <a:ext cx="2584083" cy="875945"/>
          </a:xfrm>
          <a:prstGeom prst="rect">
            <a:avLst/>
          </a:prstGeom>
          <a:noFill/>
        </p:spPr>
        <p:txBody>
          <a:bodyPr wrap="square" lIns="0" rIns="0" rtlCol="0">
            <a:spAutoFit/>
          </a:bodyPr>
          <a:lstStyle/>
          <a:p>
            <a:pPr>
              <a:lnSpc>
                <a:spcPct val="130000"/>
              </a:lnSpc>
            </a:pPr>
            <a:r>
              <a:rPr lang="en-US" sz="1000" b="0" i="0" dirty="0" err="1">
                <a:solidFill>
                  <a:srgbClr val="131D22"/>
                </a:solidFill>
                <a:effectLst/>
                <a:latin typeface="Montserrat" panose="00000500000000000000" pitchFamily="2" charset="0"/>
              </a:rPr>
              <a:t>Statkraft</a:t>
            </a:r>
            <a:r>
              <a:rPr lang="en-US" sz="1000" b="0" i="0" dirty="0">
                <a:solidFill>
                  <a:srgbClr val="131D22"/>
                </a:solidFill>
                <a:effectLst/>
                <a:latin typeface="Montserrat" panose="00000500000000000000" pitchFamily="2" charset="0"/>
              </a:rPr>
              <a:t> has chosen to pilot the Cultiv8 concept to explore</a:t>
            </a:r>
            <a:r>
              <a:rPr lang="en-US" sz="1000" dirty="0">
                <a:solidFill>
                  <a:srgbClr val="131D22"/>
                </a:solidFill>
                <a:latin typeface="Montserrat" panose="00000500000000000000" pitchFamily="2" charset="0"/>
              </a:rPr>
              <a:t> SAYFR’s methodology </a:t>
            </a:r>
            <a:r>
              <a:rPr lang="en-US" sz="1000" b="0" i="0" dirty="0">
                <a:solidFill>
                  <a:srgbClr val="131D22"/>
                </a:solidFill>
                <a:effectLst/>
                <a:latin typeface="Montserrat" panose="00000500000000000000" pitchFamily="2" charset="0"/>
              </a:rPr>
              <a:t>in developing and enhancing HSS culture.</a:t>
            </a:r>
            <a:endParaRPr lang="en-US" sz="1000" dirty="0">
              <a:solidFill>
                <a:schemeClr val="tx1">
                  <a:alpha val="70000"/>
                </a:schemeClr>
              </a:solidFill>
            </a:endParaRPr>
          </a:p>
        </p:txBody>
      </p:sp>
      <p:sp>
        <p:nvSpPr>
          <p:cNvPr id="29" name="TextBox 28">
            <a:extLst>
              <a:ext uri="{FF2B5EF4-FFF2-40B4-BE49-F238E27FC236}">
                <a16:creationId xmlns:a16="http://schemas.microsoft.com/office/drawing/2014/main" id="{3AA4196E-5628-C147-96FE-6FDFC55C9C2B}"/>
              </a:ext>
            </a:extLst>
          </p:cNvPr>
          <p:cNvSpPr txBox="1"/>
          <p:nvPr/>
        </p:nvSpPr>
        <p:spPr>
          <a:xfrm>
            <a:off x="5836555" y="321397"/>
            <a:ext cx="5859617" cy="276999"/>
          </a:xfrm>
          <a:prstGeom prst="rect">
            <a:avLst/>
          </a:prstGeom>
          <a:noFill/>
        </p:spPr>
        <p:txBody>
          <a:bodyPr wrap="none" lIns="0" rIns="0" rtlCol="0">
            <a:spAutoFit/>
          </a:bodyPr>
          <a:lstStyle/>
          <a:p>
            <a:r>
              <a:rPr lang="en-US" sz="1200" b="1" dirty="0">
                <a:solidFill>
                  <a:schemeClr val="bg1"/>
                </a:solidFill>
                <a:latin typeface="Open Sans" charset="0"/>
                <a:ea typeface="Open Sans" charset="0"/>
                <a:cs typeface="Open Sans" charset="0"/>
              </a:rPr>
              <a:t>SAYFR methodology aligns well with </a:t>
            </a:r>
            <a:r>
              <a:rPr lang="en-US" sz="1200" b="1" dirty="0" err="1">
                <a:solidFill>
                  <a:schemeClr val="bg1"/>
                </a:solidFill>
                <a:latin typeface="Open Sans" charset="0"/>
                <a:ea typeface="Open Sans" charset="0"/>
                <a:cs typeface="Open Sans" charset="0"/>
              </a:rPr>
              <a:t>Statkraft’s</a:t>
            </a:r>
            <a:r>
              <a:rPr lang="en-US" sz="1200" b="1" dirty="0">
                <a:solidFill>
                  <a:schemeClr val="bg1"/>
                </a:solidFill>
                <a:latin typeface="Open Sans" charset="0"/>
                <a:ea typeface="Open Sans" charset="0"/>
                <a:cs typeface="Open Sans" charset="0"/>
              </a:rPr>
              <a:t> HSS ambitions and behaviors</a:t>
            </a:r>
            <a:r>
              <a:rPr lang="en-US" sz="1200" b="0" i="0" dirty="0">
                <a:solidFill>
                  <a:srgbClr val="131D22"/>
                </a:solidFill>
                <a:effectLst/>
                <a:latin typeface="Montserrat" panose="00000500000000000000" pitchFamily="2" charset="0"/>
              </a:rPr>
              <a:t>.</a:t>
            </a:r>
            <a:endParaRPr lang="en-US" sz="1200" b="1" dirty="0">
              <a:solidFill>
                <a:schemeClr val="bg1"/>
              </a:solidFill>
              <a:latin typeface="Open Sans" charset="0"/>
              <a:ea typeface="Open Sans" charset="0"/>
              <a:cs typeface="Open Sans" charset="0"/>
            </a:endParaRPr>
          </a:p>
        </p:txBody>
      </p:sp>
      <p:sp>
        <p:nvSpPr>
          <p:cNvPr id="8" name="TextBox 7">
            <a:extLst>
              <a:ext uri="{FF2B5EF4-FFF2-40B4-BE49-F238E27FC236}">
                <a16:creationId xmlns:a16="http://schemas.microsoft.com/office/drawing/2014/main" id="{3F77932A-9A05-604D-BA52-59E6F366DB45}"/>
              </a:ext>
            </a:extLst>
          </p:cNvPr>
          <p:cNvSpPr txBox="1"/>
          <p:nvPr/>
        </p:nvSpPr>
        <p:spPr>
          <a:xfrm>
            <a:off x="5799193" y="916464"/>
            <a:ext cx="5981931" cy="3123163"/>
          </a:xfrm>
          <a:prstGeom prst="rect">
            <a:avLst/>
          </a:prstGeom>
          <a:noFill/>
        </p:spPr>
        <p:txBody>
          <a:bodyPr wrap="square" lIns="0" rIns="0" rtlCol="0">
            <a:spAutoFit/>
          </a:bodyPr>
          <a:lstStyle/>
          <a:p>
            <a:pPr algn="l"/>
            <a:r>
              <a:rPr lang="en-US" sz="1100" b="0" i="0" dirty="0">
                <a:solidFill>
                  <a:schemeClr val="bg1"/>
                </a:solidFill>
                <a:effectLst/>
              </a:rPr>
              <a:t>SAYFR’s products offers:</a:t>
            </a:r>
          </a:p>
          <a:p>
            <a:pPr marL="171450" indent="-171450" algn="l">
              <a:buFont typeface="Arial" panose="020B0604020202020204" pitchFamily="34" charset="0"/>
              <a:buChar char="•"/>
            </a:pPr>
            <a:r>
              <a:rPr lang="en-US" sz="1100" b="0" i="0" dirty="0">
                <a:solidFill>
                  <a:schemeClr val="bg1"/>
                </a:solidFill>
                <a:effectLst/>
              </a:rPr>
              <a:t>A combination of science, culture measurement and digital tools to enhance the HSS work culture.</a:t>
            </a:r>
          </a:p>
          <a:p>
            <a:pPr marL="171450" indent="-171450" algn="l">
              <a:buFont typeface="Arial" panose="020B0604020202020204" pitchFamily="34" charset="0"/>
              <a:buChar char="•"/>
            </a:pPr>
            <a:r>
              <a:rPr lang="en-US" sz="1100" b="0" i="0" dirty="0">
                <a:solidFill>
                  <a:schemeClr val="bg1"/>
                </a:solidFill>
                <a:effectLst/>
              </a:rPr>
              <a:t>Flexibility to build upon existing safety initiatives in </a:t>
            </a:r>
            <a:r>
              <a:rPr lang="en-US" sz="1100" b="0" i="0" dirty="0" err="1">
                <a:solidFill>
                  <a:schemeClr val="bg1"/>
                </a:solidFill>
                <a:effectLst/>
              </a:rPr>
              <a:t>Statkraft</a:t>
            </a:r>
            <a:endParaRPr lang="en-US" sz="1100" b="0" i="0" dirty="0">
              <a:solidFill>
                <a:schemeClr val="bg1"/>
              </a:solidFill>
              <a:effectLst/>
            </a:endParaRPr>
          </a:p>
          <a:p>
            <a:pPr marL="171450" indent="-171450" algn="l">
              <a:buFont typeface="Arial" panose="020B0604020202020204" pitchFamily="34" charset="0"/>
              <a:buChar char="•"/>
            </a:pPr>
            <a:r>
              <a:rPr lang="en-US" sz="1100" b="0" i="0" dirty="0">
                <a:solidFill>
                  <a:schemeClr val="bg1"/>
                </a:solidFill>
                <a:effectLst/>
              </a:rPr>
              <a:t>Opportunities to add momentum, bring inspiration and include new ideas in </a:t>
            </a:r>
            <a:r>
              <a:rPr lang="en-US" sz="1100" b="0" i="0" dirty="0" err="1">
                <a:solidFill>
                  <a:schemeClr val="bg1"/>
                </a:solidFill>
                <a:effectLst/>
              </a:rPr>
              <a:t>Statkraft’s</a:t>
            </a:r>
            <a:r>
              <a:rPr lang="en-US" sz="1100" b="0" i="0" dirty="0">
                <a:solidFill>
                  <a:schemeClr val="bg1"/>
                </a:solidFill>
                <a:effectLst/>
              </a:rPr>
              <a:t> HSS culture development.</a:t>
            </a:r>
          </a:p>
          <a:p>
            <a:pPr marL="171450" indent="-171450">
              <a:lnSpc>
                <a:spcPct val="130000"/>
              </a:lnSpc>
              <a:buFont typeface="Arial" panose="020B0604020202020204" pitchFamily="34" charset="0"/>
              <a:buChar char="•"/>
            </a:pPr>
            <a:endParaRPr lang="en-US" sz="1000" dirty="0">
              <a:solidFill>
                <a:schemeClr val="bg1"/>
              </a:solidFill>
            </a:endParaRPr>
          </a:p>
          <a:p>
            <a:pPr>
              <a:lnSpc>
                <a:spcPct val="130000"/>
              </a:lnSpc>
            </a:pPr>
            <a:r>
              <a:rPr lang="en-US" sz="1000" dirty="0">
                <a:solidFill>
                  <a:schemeClr val="bg1"/>
                </a:solidFill>
              </a:rPr>
              <a:t>Traditional measures to control major accident hazards consists of training to build competent people, tools to manage risks and procedures. However,  still failures will happen. The key is to capture learning from these failures to learn and improve, before the failures can escalate into major incidents. In close to all major incidents, the failures causing them were known before the incident took place. This implies that a more mature culture that effectively manage failures could have prevented these incidents from taking place.. </a:t>
            </a:r>
          </a:p>
          <a:p>
            <a:pPr>
              <a:lnSpc>
                <a:spcPct val="130000"/>
              </a:lnSpc>
            </a:pPr>
            <a:endParaRPr lang="en-US" sz="1000" dirty="0">
              <a:solidFill>
                <a:schemeClr val="bg1"/>
              </a:solidFill>
            </a:endParaRPr>
          </a:p>
          <a:p>
            <a:pPr>
              <a:lnSpc>
                <a:spcPct val="130000"/>
              </a:lnSpc>
            </a:pPr>
            <a:r>
              <a:rPr lang="en-US" sz="1000" dirty="0">
                <a:solidFill>
                  <a:schemeClr val="bg1"/>
                </a:solidFill>
              </a:rPr>
              <a:t>The objective for the service to be offered by SAYFR is to help </a:t>
            </a:r>
            <a:r>
              <a:rPr lang="en-US" sz="1000" dirty="0" err="1">
                <a:solidFill>
                  <a:schemeClr val="bg1"/>
                </a:solidFill>
              </a:rPr>
              <a:t>Statkraft</a:t>
            </a:r>
            <a:r>
              <a:rPr lang="en-US" sz="1000" dirty="0">
                <a:solidFill>
                  <a:schemeClr val="bg1"/>
                </a:solidFill>
              </a:rPr>
              <a:t> in strengthening culture, risk management and learning in an organization that has grown and continue to grow. </a:t>
            </a:r>
          </a:p>
          <a:p>
            <a:pPr>
              <a:lnSpc>
                <a:spcPct val="130000"/>
              </a:lnSpc>
            </a:pPr>
            <a:endParaRPr lang="en-US" sz="1000" dirty="0">
              <a:solidFill>
                <a:schemeClr val="bg1"/>
              </a:solidFill>
            </a:endParaRPr>
          </a:p>
          <a:p>
            <a:pPr>
              <a:lnSpc>
                <a:spcPct val="130000"/>
              </a:lnSpc>
            </a:pPr>
            <a:endParaRPr lang="en-US" sz="1000" dirty="0">
              <a:solidFill>
                <a:schemeClr val="bg1"/>
              </a:solidFill>
            </a:endParaRPr>
          </a:p>
        </p:txBody>
      </p:sp>
      <p:pic>
        <p:nvPicPr>
          <p:cNvPr id="32" name="Picture 31">
            <a:extLst>
              <a:ext uri="{FF2B5EF4-FFF2-40B4-BE49-F238E27FC236}">
                <a16:creationId xmlns:a16="http://schemas.microsoft.com/office/drawing/2014/main" id="{61C1A54B-B0DB-57DD-CA6B-EB23AFB3103B}"/>
              </a:ext>
            </a:extLst>
          </p:cNvPr>
          <p:cNvPicPr>
            <a:picLocks noChangeAspect="1"/>
          </p:cNvPicPr>
          <p:nvPr/>
        </p:nvPicPr>
        <p:blipFill rotWithShape="1">
          <a:blip r:embed="rId3"/>
          <a:srcRect t="4451"/>
          <a:stretch/>
        </p:blipFill>
        <p:spPr>
          <a:xfrm>
            <a:off x="5778137" y="4272213"/>
            <a:ext cx="6122606" cy="2264390"/>
          </a:xfrm>
          <a:prstGeom prst="rect">
            <a:avLst/>
          </a:prstGeom>
        </p:spPr>
      </p:pic>
    </p:spTree>
    <p:extLst>
      <p:ext uri="{BB962C8B-B14F-4D97-AF65-F5344CB8AC3E}">
        <p14:creationId xmlns:p14="http://schemas.microsoft.com/office/powerpoint/2010/main" val="2938055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1882941"/>
            <a:ext cx="2243138" cy="1861285"/>
          </a:xfrm>
        </p:spPr>
        <p:txBody>
          <a:bodyPr/>
          <a:lstStyle/>
          <a:p>
            <a:r>
              <a:rPr lang="en-US" dirty="0"/>
              <a:t>We offer a digitalized change, OTJ</a:t>
            </a:r>
          </a:p>
        </p:txBody>
      </p:sp>
      <p:sp>
        <p:nvSpPr>
          <p:cNvPr id="27" name="TextBox 26">
            <a:extLst>
              <a:ext uri="{FF2B5EF4-FFF2-40B4-BE49-F238E27FC236}">
                <a16:creationId xmlns:a16="http://schemas.microsoft.com/office/drawing/2014/main" id="{EBD6CA43-A46E-7646-BD56-DD227228752B}"/>
              </a:ext>
            </a:extLst>
          </p:cNvPr>
          <p:cNvSpPr txBox="1"/>
          <p:nvPr/>
        </p:nvSpPr>
        <p:spPr>
          <a:xfrm>
            <a:off x="5305218" y="2362023"/>
            <a:ext cx="6232358" cy="5676939"/>
          </a:xfrm>
          <a:prstGeom prst="rect">
            <a:avLst/>
          </a:prstGeom>
          <a:noFill/>
        </p:spPr>
        <p:txBody>
          <a:bodyPr wrap="square" lIns="0" rIns="0" numCol="2" spcCol="360000" rtlCol="0">
            <a:spAutoFit/>
          </a:bodyPr>
          <a:lstStyle/>
          <a:p>
            <a:pPr>
              <a:lnSpc>
                <a:spcPct val="130000"/>
              </a:lnSpc>
            </a:pPr>
            <a:r>
              <a:rPr lang="en-GB" sz="1000" b="1" dirty="0">
                <a:solidFill>
                  <a:schemeClr val="tx1">
                    <a:alpha val="80000"/>
                  </a:schemeClr>
                </a:solidFill>
              </a:rPr>
              <a:t>Growth oriented psychometric tests</a:t>
            </a:r>
          </a:p>
          <a:p>
            <a:pPr>
              <a:lnSpc>
                <a:spcPct val="130000"/>
              </a:lnSpc>
            </a:pPr>
            <a:r>
              <a:rPr lang="en-GB" sz="1000" dirty="0">
                <a:latin typeface="Century Gothic" panose="020B0502020202020204" pitchFamily="34" charset="0"/>
              </a:rPr>
              <a:t>By utilising preference profiles, leaders can calibrate their behaviours making them more capable to be role models. </a:t>
            </a:r>
          </a:p>
          <a:p>
            <a:pPr>
              <a:lnSpc>
                <a:spcPct val="130000"/>
              </a:lnSpc>
            </a:pPr>
            <a:endParaRPr lang="en-GB" sz="1000" dirty="0">
              <a:latin typeface="Century Gothic" panose="020B0502020202020204" pitchFamily="34" charset="0"/>
            </a:endParaRPr>
          </a:p>
          <a:p>
            <a:pPr>
              <a:lnSpc>
                <a:spcPct val="130000"/>
              </a:lnSpc>
            </a:pPr>
            <a:r>
              <a:rPr lang="en-GB" sz="1000" b="1" dirty="0">
                <a:latin typeface="Century Gothic" panose="020B0502020202020204" pitchFamily="34" charset="0"/>
              </a:rPr>
              <a:t>On the job leadership missions</a:t>
            </a:r>
          </a:p>
          <a:p>
            <a:pPr>
              <a:lnSpc>
                <a:spcPct val="130000"/>
              </a:lnSpc>
            </a:pPr>
            <a:r>
              <a:rPr lang="en-GB" sz="1000" dirty="0">
                <a:latin typeface="Century Gothic" panose="020B0502020202020204" pitchFamily="34" charset="0"/>
              </a:rPr>
              <a:t>By using on the job missions, leaders get support to try out behaviours in real life and On The Job (OTJ). </a:t>
            </a:r>
          </a:p>
          <a:p>
            <a:pPr>
              <a:lnSpc>
                <a:spcPct val="130000"/>
              </a:lnSpc>
            </a:pPr>
            <a:endParaRPr lang="en-GB" sz="1000" b="1" dirty="0">
              <a:solidFill>
                <a:schemeClr val="tx1">
                  <a:alpha val="80000"/>
                </a:schemeClr>
              </a:solidFill>
            </a:endParaRPr>
          </a:p>
          <a:p>
            <a:pPr>
              <a:lnSpc>
                <a:spcPct val="130000"/>
              </a:lnSpc>
            </a:pPr>
            <a:r>
              <a:rPr lang="en-GB" sz="1000" b="1" dirty="0">
                <a:solidFill>
                  <a:schemeClr val="tx1">
                    <a:alpha val="80000"/>
                  </a:schemeClr>
                </a:solidFill>
              </a:rPr>
              <a:t>XLABS to get key managers onboard</a:t>
            </a:r>
            <a:endParaRPr lang="en-GB" sz="1000" dirty="0">
              <a:latin typeface="Century Gothic" panose="020B0502020202020204" pitchFamily="34" charset="0"/>
            </a:endParaRPr>
          </a:p>
          <a:p>
            <a:pPr>
              <a:lnSpc>
                <a:spcPct val="130000"/>
              </a:lnSpc>
            </a:pPr>
            <a:r>
              <a:rPr lang="en-GB" sz="1000" dirty="0">
                <a:latin typeface="Century Gothic" panose="020B0502020202020204" pitchFamily="34" charset="0"/>
              </a:rPr>
              <a:t>Managers gets prepared in and </a:t>
            </a:r>
            <a:r>
              <a:rPr lang="en-GB" sz="1000" dirty="0" err="1">
                <a:latin typeface="Century Gothic" panose="020B0502020202020204" pitchFamily="34" charset="0"/>
              </a:rPr>
              <a:t>eXperience</a:t>
            </a:r>
            <a:r>
              <a:rPr lang="en-GB" sz="1000" dirty="0">
                <a:latin typeface="Century Gothic" panose="020B0502020202020204" pitchFamily="34" charset="0"/>
              </a:rPr>
              <a:t> LAB to facilitate the development process and use the digital tools in practise. This makes the process self managed. </a:t>
            </a:r>
            <a:endParaRPr lang="en-GB" sz="1000" b="1" dirty="0">
              <a:solidFill>
                <a:schemeClr val="tx1">
                  <a:alpha val="80000"/>
                </a:schemeClr>
              </a:solidFill>
            </a:endParaRPr>
          </a:p>
          <a:p>
            <a:pPr>
              <a:lnSpc>
                <a:spcPct val="130000"/>
              </a:lnSpc>
            </a:pPr>
            <a:endParaRPr lang="en-GB" sz="1000" b="1" dirty="0">
              <a:solidFill>
                <a:schemeClr val="tx1">
                  <a:alpha val="80000"/>
                </a:schemeClr>
              </a:solidFill>
              <a:latin typeface="Century Gothic" panose="020B0502020202020204" pitchFamily="34" charset="0"/>
            </a:endParaRPr>
          </a:p>
          <a:p>
            <a:pPr>
              <a:lnSpc>
                <a:spcPct val="130000"/>
              </a:lnSpc>
            </a:pPr>
            <a:endParaRPr lang="en-GB" sz="1000" b="1" dirty="0">
              <a:solidFill>
                <a:schemeClr val="tx1">
                  <a:alpha val="80000"/>
                </a:schemeClr>
              </a:solidFill>
              <a:latin typeface="Century Gothic" panose="020B0502020202020204" pitchFamily="34" charset="0"/>
            </a:endParaRPr>
          </a:p>
          <a:p>
            <a:pPr>
              <a:lnSpc>
                <a:spcPct val="130000"/>
              </a:lnSpc>
            </a:pPr>
            <a:endParaRPr lang="en-GB" sz="1000" b="1" dirty="0">
              <a:solidFill>
                <a:schemeClr val="tx1">
                  <a:alpha val="80000"/>
                </a:schemeClr>
              </a:solidFill>
              <a:latin typeface="Century Gothic" panose="020B0502020202020204" pitchFamily="34" charset="0"/>
            </a:endParaRPr>
          </a:p>
          <a:p>
            <a:pPr>
              <a:lnSpc>
                <a:spcPct val="130000"/>
              </a:lnSpc>
            </a:pPr>
            <a:endParaRPr lang="en-GB" sz="1000" b="1" dirty="0">
              <a:solidFill>
                <a:schemeClr val="tx1">
                  <a:alpha val="80000"/>
                </a:schemeClr>
              </a:solidFill>
              <a:latin typeface="Century Gothic" panose="020B0502020202020204" pitchFamily="34" charset="0"/>
            </a:endParaRPr>
          </a:p>
          <a:p>
            <a:pPr>
              <a:lnSpc>
                <a:spcPct val="130000"/>
              </a:lnSpc>
            </a:pPr>
            <a:endParaRPr lang="en-GB" sz="1000" b="1" dirty="0">
              <a:solidFill>
                <a:schemeClr val="tx1">
                  <a:alpha val="80000"/>
                </a:schemeClr>
              </a:solidFill>
              <a:latin typeface="Century Gothic" panose="020B0502020202020204" pitchFamily="34" charset="0"/>
            </a:endParaRPr>
          </a:p>
          <a:p>
            <a:pPr>
              <a:lnSpc>
                <a:spcPct val="130000"/>
              </a:lnSpc>
            </a:pPr>
            <a:endParaRPr lang="en-GB" sz="1000" b="1" dirty="0">
              <a:solidFill>
                <a:schemeClr val="tx1">
                  <a:alpha val="80000"/>
                </a:schemeClr>
              </a:solidFill>
              <a:latin typeface="Century Gothic" panose="020B0502020202020204" pitchFamily="34" charset="0"/>
            </a:endParaRPr>
          </a:p>
          <a:p>
            <a:pPr>
              <a:lnSpc>
                <a:spcPct val="130000"/>
              </a:lnSpc>
            </a:pPr>
            <a:endParaRPr lang="en-GB" sz="1000" b="1" dirty="0">
              <a:solidFill>
                <a:schemeClr val="tx1">
                  <a:alpha val="80000"/>
                </a:schemeClr>
              </a:solidFill>
              <a:latin typeface="Century Gothic" panose="020B0502020202020204" pitchFamily="34" charset="0"/>
            </a:endParaRPr>
          </a:p>
          <a:p>
            <a:pPr>
              <a:lnSpc>
                <a:spcPct val="130000"/>
              </a:lnSpc>
            </a:pPr>
            <a:endParaRPr lang="en-GB" sz="1000" b="1" dirty="0">
              <a:solidFill>
                <a:schemeClr val="tx1">
                  <a:alpha val="80000"/>
                </a:schemeClr>
              </a:solidFill>
              <a:latin typeface="Century Gothic" panose="020B0502020202020204" pitchFamily="34" charset="0"/>
            </a:endParaRPr>
          </a:p>
          <a:p>
            <a:pPr>
              <a:lnSpc>
                <a:spcPct val="130000"/>
              </a:lnSpc>
            </a:pPr>
            <a:endParaRPr lang="en-GB" sz="1000" b="1" dirty="0">
              <a:solidFill>
                <a:schemeClr val="tx1">
                  <a:alpha val="80000"/>
                </a:schemeClr>
              </a:solidFill>
              <a:latin typeface="Century Gothic" panose="020B0502020202020204" pitchFamily="34" charset="0"/>
            </a:endParaRPr>
          </a:p>
          <a:p>
            <a:pPr>
              <a:lnSpc>
                <a:spcPct val="130000"/>
              </a:lnSpc>
            </a:pPr>
            <a:endParaRPr lang="en-GB" sz="1000" b="1" dirty="0">
              <a:solidFill>
                <a:schemeClr val="tx1">
                  <a:alpha val="80000"/>
                </a:schemeClr>
              </a:solidFill>
              <a:latin typeface="Century Gothic" panose="020B0502020202020204" pitchFamily="34" charset="0"/>
            </a:endParaRPr>
          </a:p>
          <a:p>
            <a:pPr>
              <a:lnSpc>
                <a:spcPct val="130000"/>
              </a:lnSpc>
            </a:pPr>
            <a:endParaRPr lang="en-GB" sz="1000" b="1" dirty="0">
              <a:solidFill>
                <a:schemeClr val="tx1">
                  <a:alpha val="80000"/>
                </a:schemeClr>
              </a:solidFill>
              <a:latin typeface="Century Gothic" panose="020B0502020202020204" pitchFamily="34" charset="0"/>
            </a:endParaRPr>
          </a:p>
          <a:p>
            <a:pPr>
              <a:lnSpc>
                <a:spcPct val="130000"/>
              </a:lnSpc>
            </a:pPr>
            <a:endParaRPr lang="en-GB" sz="1000" b="1" dirty="0">
              <a:solidFill>
                <a:schemeClr val="tx1">
                  <a:alpha val="80000"/>
                </a:schemeClr>
              </a:solidFill>
              <a:latin typeface="Century Gothic" panose="020B0502020202020204" pitchFamily="34" charset="0"/>
            </a:endParaRPr>
          </a:p>
          <a:p>
            <a:pPr>
              <a:lnSpc>
                <a:spcPct val="130000"/>
              </a:lnSpc>
            </a:pPr>
            <a:endParaRPr lang="en-GB" sz="1000" b="1" dirty="0">
              <a:solidFill>
                <a:schemeClr val="tx1">
                  <a:alpha val="80000"/>
                </a:schemeClr>
              </a:solidFill>
              <a:latin typeface="Century Gothic" panose="020B0502020202020204" pitchFamily="34" charset="0"/>
            </a:endParaRPr>
          </a:p>
          <a:p>
            <a:pPr>
              <a:lnSpc>
                <a:spcPct val="130000"/>
              </a:lnSpc>
            </a:pPr>
            <a:r>
              <a:rPr lang="en-GB" sz="1000" b="1" dirty="0">
                <a:solidFill>
                  <a:schemeClr val="tx1">
                    <a:alpha val="80000"/>
                  </a:schemeClr>
                </a:solidFill>
                <a:latin typeface="Century Gothic" panose="020B0502020202020204" pitchFamily="34" charset="0"/>
              </a:rPr>
              <a:t>Gamified simulations on web-app</a:t>
            </a:r>
          </a:p>
          <a:p>
            <a:pPr>
              <a:lnSpc>
                <a:spcPct val="130000"/>
              </a:lnSpc>
            </a:pPr>
            <a:r>
              <a:rPr lang="en-GB" sz="1000" dirty="0">
                <a:latin typeface="Century Gothic" panose="020B0502020202020204" pitchFamily="34" charset="0"/>
              </a:rPr>
              <a:t>Utilising gaming technology allows individuals to try out using behaviours in a  3D simulation and get motivated by points and high score lists.  Reaching employees on their personal means that all employees can simultaneously play and learn anytime anywhere. </a:t>
            </a:r>
          </a:p>
          <a:p>
            <a:pPr>
              <a:lnSpc>
                <a:spcPct val="130000"/>
              </a:lnSpc>
            </a:pPr>
            <a:endParaRPr lang="en-GB" sz="1000" dirty="0">
              <a:latin typeface="Century Gothic" panose="020B0502020202020204" pitchFamily="34" charset="0"/>
            </a:endParaRPr>
          </a:p>
          <a:p>
            <a:pPr>
              <a:lnSpc>
                <a:spcPct val="130000"/>
              </a:lnSpc>
            </a:pPr>
            <a:r>
              <a:rPr lang="en-GB" sz="1000" b="1" dirty="0">
                <a:latin typeface="Century Gothic" panose="020B0502020202020204" pitchFamily="34" charset="0"/>
              </a:rPr>
              <a:t>Team reflections to act on the job. </a:t>
            </a:r>
          </a:p>
          <a:p>
            <a:pPr>
              <a:lnSpc>
                <a:spcPct val="130000"/>
              </a:lnSpc>
            </a:pPr>
            <a:r>
              <a:rPr lang="en-GB" sz="1000" dirty="0">
                <a:latin typeface="Century Gothic" panose="020B0502020202020204" pitchFamily="34" charset="0"/>
              </a:rPr>
              <a:t>The game scenarios in the 3D simulation are used as a basis for open discussion about choices and judgement with same reference points. Utilising reflection questions and action cards that matches the maturity of the organisation or team in questions helps to create collective improvement. </a:t>
            </a:r>
          </a:p>
        </p:txBody>
      </p:sp>
      <p:sp>
        <p:nvSpPr>
          <p:cNvPr id="28" name="TextBox 27">
            <a:extLst>
              <a:ext uri="{FF2B5EF4-FFF2-40B4-BE49-F238E27FC236}">
                <a16:creationId xmlns:a16="http://schemas.microsoft.com/office/drawing/2014/main" id="{37C10AE1-67E8-D048-B4F2-D4BB8F346EBC}"/>
              </a:ext>
            </a:extLst>
          </p:cNvPr>
          <p:cNvSpPr txBox="1"/>
          <p:nvPr/>
        </p:nvSpPr>
        <p:spPr>
          <a:xfrm>
            <a:off x="5305219" y="1836231"/>
            <a:ext cx="3102296" cy="523220"/>
          </a:xfrm>
          <a:prstGeom prst="rect">
            <a:avLst/>
          </a:prstGeom>
          <a:noFill/>
        </p:spPr>
        <p:txBody>
          <a:bodyPr wrap="square" lIns="0" rIns="0" rtlCol="0">
            <a:spAutoFit/>
          </a:bodyPr>
          <a:lstStyle/>
          <a:p>
            <a:r>
              <a:rPr lang="en-US" sz="1400" b="1" dirty="0">
                <a:latin typeface="Open Sans" charset="0"/>
                <a:ea typeface="Open Sans" charset="0"/>
                <a:cs typeface="Open Sans" charset="0"/>
              </a:rPr>
              <a:t>Top-down approach for leaders</a:t>
            </a:r>
          </a:p>
          <a:p>
            <a:r>
              <a:rPr lang="en-US" sz="1400" dirty="0">
                <a:latin typeface="Open Sans" charset="0"/>
                <a:ea typeface="Open Sans" charset="0"/>
                <a:cs typeface="Open Sans" charset="0"/>
              </a:rPr>
              <a:t>- 80% reason for effective change</a:t>
            </a:r>
          </a:p>
        </p:txBody>
      </p:sp>
      <p:sp>
        <p:nvSpPr>
          <p:cNvPr id="31" name="TextBox 30">
            <a:extLst>
              <a:ext uri="{FF2B5EF4-FFF2-40B4-BE49-F238E27FC236}">
                <a16:creationId xmlns:a16="http://schemas.microsoft.com/office/drawing/2014/main" id="{D29401C6-F14C-A140-9BF3-72AB52E51644}"/>
              </a:ext>
            </a:extLst>
          </p:cNvPr>
          <p:cNvSpPr txBox="1"/>
          <p:nvPr/>
        </p:nvSpPr>
        <p:spPr>
          <a:xfrm>
            <a:off x="8577947" y="1836231"/>
            <a:ext cx="3102296" cy="523220"/>
          </a:xfrm>
          <a:prstGeom prst="rect">
            <a:avLst/>
          </a:prstGeom>
          <a:noFill/>
        </p:spPr>
        <p:txBody>
          <a:bodyPr wrap="square" lIns="0" rIns="0" rtlCol="0">
            <a:spAutoFit/>
          </a:bodyPr>
          <a:lstStyle/>
          <a:p>
            <a:r>
              <a:rPr lang="en-US" sz="1400" b="1" dirty="0">
                <a:latin typeface="Open Sans" charset="0"/>
                <a:ea typeface="Open Sans" charset="0"/>
                <a:cs typeface="Open Sans" charset="0"/>
              </a:rPr>
              <a:t>Bottom-up approach for teams</a:t>
            </a:r>
          </a:p>
          <a:p>
            <a:r>
              <a:rPr lang="en-US" sz="1400" dirty="0">
                <a:latin typeface="Open Sans" charset="0"/>
                <a:ea typeface="Open Sans" charset="0"/>
                <a:cs typeface="Open Sans" charset="0"/>
              </a:rPr>
              <a:t>- 80% reason for efficient change</a:t>
            </a:r>
          </a:p>
        </p:txBody>
      </p:sp>
      <p:sp>
        <p:nvSpPr>
          <p:cNvPr id="3" name="Title 1">
            <a:extLst>
              <a:ext uri="{FF2B5EF4-FFF2-40B4-BE49-F238E27FC236}">
                <a16:creationId xmlns:a16="http://schemas.microsoft.com/office/drawing/2014/main" id="{73743404-AFD1-150B-48DE-2A3511A457BA}"/>
              </a:ext>
            </a:extLst>
          </p:cNvPr>
          <p:cNvSpPr txBox="1">
            <a:spLocks/>
          </p:cNvSpPr>
          <p:nvPr/>
        </p:nvSpPr>
        <p:spPr>
          <a:xfrm>
            <a:off x="5223046" y="655503"/>
            <a:ext cx="2370139" cy="186128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2400" dirty="0"/>
              <a:t>XLAB</a:t>
            </a:r>
          </a:p>
        </p:txBody>
      </p:sp>
      <p:pic>
        <p:nvPicPr>
          <p:cNvPr id="4" name="Bilde 1" descr="Et bilde som inneholder tekst, utklipp&#10;&#10;Automatisk generert beskrivelse">
            <a:extLst>
              <a:ext uri="{FF2B5EF4-FFF2-40B4-BE49-F238E27FC236}">
                <a16:creationId xmlns:a16="http://schemas.microsoft.com/office/drawing/2014/main" id="{861B88A0-E7D1-B004-6C0B-45A3943CF974}"/>
              </a:ext>
            </a:extLst>
          </p:cNvPr>
          <p:cNvPicPr>
            <a:picLocks noChangeAspect="1"/>
          </p:cNvPicPr>
          <p:nvPr/>
        </p:nvPicPr>
        <p:blipFill>
          <a:blip r:embed="rId3"/>
          <a:stretch>
            <a:fillRect/>
          </a:stretch>
        </p:blipFill>
        <p:spPr>
          <a:xfrm>
            <a:off x="10730864" y="6292870"/>
            <a:ext cx="1354228" cy="448640"/>
          </a:xfrm>
          <a:prstGeom prst="rect">
            <a:avLst/>
          </a:prstGeom>
        </p:spPr>
      </p:pic>
    </p:spTree>
    <p:extLst>
      <p:ext uri="{BB962C8B-B14F-4D97-AF65-F5344CB8AC3E}">
        <p14:creationId xmlns:p14="http://schemas.microsoft.com/office/powerpoint/2010/main" val="3210495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Google Shape;60;p52"/>
          <p:cNvSpPr/>
          <p:nvPr/>
        </p:nvSpPr>
        <p:spPr>
          <a:xfrm>
            <a:off x="6227064" y="2221186"/>
            <a:ext cx="5028514" cy="11554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4400"/>
              <a:buFont typeface="Arial"/>
              <a:buNone/>
            </a:pPr>
            <a:r>
              <a:rPr lang="en-GB" sz="4400" b="0" i="0" u="none" strike="noStrike" cap="none">
                <a:solidFill>
                  <a:schemeClr val="lt1"/>
                </a:solidFill>
                <a:latin typeface="Source Sans Pro"/>
                <a:ea typeface="Source Sans Pro"/>
                <a:cs typeface="Source Sans Pro"/>
                <a:sym typeface="Source Sans Pro"/>
              </a:rPr>
              <a:t>Safer Together</a:t>
            </a:r>
            <a:endParaRPr sz="1200" b="0" i="0" u="none" strike="noStrike" cap="none">
              <a:solidFill>
                <a:srgbClr val="000000"/>
              </a:solidFill>
              <a:latin typeface="Arial"/>
              <a:ea typeface="Arial"/>
              <a:cs typeface="Arial"/>
              <a:sym typeface="Arial"/>
            </a:endParaRPr>
          </a:p>
        </p:txBody>
      </p:sp>
      <p:sp>
        <p:nvSpPr>
          <p:cNvPr id="61" name="Google Shape;61;p52"/>
          <p:cNvSpPr/>
          <p:nvPr/>
        </p:nvSpPr>
        <p:spPr>
          <a:xfrm>
            <a:off x="6379464" y="1065709"/>
            <a:ext cx="3448050" cy="115547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sz="1800" b="0" i="0" u="none" strike="noStrike" cap="none">
                <a:solidFill>
                  <a:schemeClr val="lt1"/>
                </a:solidFill>
                <a:latin typeface="Open Sans"/>
                <a:ea typeface="Open Sans"/>
                <a:cs typeface="Open Sans"/>
                <a:sym typeface="Open Sans"/>
              </a:rPr>
              <a:t>Kick-Off Meeting 25</a:t>
            </a:r>
            <a:r>
              <a:rPr lang="en-GB" sz="1800" b="0" i="0" u="none" strike="noStrike" cap="none" baseline="30000">
                <a:solidFill>
                  <a:schemeClr val="lt1"/>
                </a:solidFill>
                <a:latin typeface="Open Sans"/>
                <a:ea typeface="Open Sans"/>
                <a:cs typeface="Open Sans"/>
                <a:sym typeface="Open Sans"/>
              </a:rPr>
              <a:t>th</a:t>
            </a:r>
            <a:r>
              <a:rPr lang="en-GB" sz="1800" b="0" i="0" u="none" strike="noStrike" cap="none">
                <a:solidFill>
                  <a:schemeClr val="lt1"/>
                </a:solidFill>
                <a:latin typeface="Open Sans"/>
                <a:ea typeface="Open Sans"/>
                <a:cs typeface="Open Sans"/>
                <a:sym typeface="Open Sans"/>
              </a:rPr>
              <a:t> January</a:t>
            </a:r>
            <a:endParaRPr sz="1400" b="0" i="0" u="none" strike="noStrike" cap="none">
              <a:solidFill>
                <a:srgbClr val="000000"/>
              </a:solidFill>
              <a:latin typeface="Arial"/>
              <a:ea typeface="Arial"/>
              <a:cs typeface="Arial"/>
              <a:sym typeface="Arial"/>
            </a:endParaRPr>
          </a:p>
        </p:txBody>
      </p:sp>
      <p:pic>
        <p:nvPicPr>
          <p:cNvPr id="62" name="Google Shape;62;p52" descr="A picture containing text, indoor&#10;&#10;Description automatically generated"/>
          <p:cNvPicPr preferRelativeResize="0"/>
          <p:nvPr/>
        </p:nvPicPr>
        <p:blipFill rotWithShape="1">
          <a:blip r:embed="rId3">
            <a:alphaModFix/>
          </a:blip>
          <a:srcRect l="-16341" t="-2129"/>
          <a:stretch/>
        </p:blipFill>
        <p:spPr>
          <a:xfrm>
            <a:off x="314631" y="1480392"/>
            <a:ext cx="5318074" cy="3897215"/>
          </a:xfrm>
          <a:prstGeom prst="rect">
            <a:avLst/>
          </a:prstGeom>
          <a:noFill/>
          <a:ln>
            <a:noFill/>
          </a:ln>
        </p:spPr>
      </p:pic>
      <p:sp>
        <p:nvSpPr>
          <p:cNvPr id="3" name="Google Shape;61;p52">
            <a:extLst>
              <a:ext uri="{FF2B5EF4-FFF2-40B4-BE49-F238E27FC236}">
                <a16:creationId xmlns:a16="http://schemas.microsoft.com/office/drawing/2014/main" id="{0DA2F2E7-5751-F9B0-A505-BC7756F22538}"/>
              </a:ext>
            </a:extLst>
          </p:cNvPr>
          <p:cNvSpPr/>
          <p:nvPr/>
        </p:nvSpPr>
        <p:spPr>
          <a:xfrm>
            <a:off x="6227064" y="487970"/>
            <a:ext cx="4120896" cy="5304321"/>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r>
              <a:rPr lang="en-GB" u="sng" dirty="0">
                <a:latin typeface="+mj-lt"/>
                <a:ea typeface="Open Sans"/>
                <a:cs typeface="Open Sans"/>
                <a:sym typeface="Open Sans"/>
              </a:rPr>
              <a:t>XLAB Leadership Training week 10 &amp; 11</a:t>
            </a:r>
          </a:p>
          <a:p>
            <a:pPr marL="0" marR="0" lvl="0" indent="0" algn="l" rtl="0">
              <a:lnSpc>
                <a:spcPct val="100000"/>
              </a:lnSpc>
              <a:spcBef>
                <a:spcPts val="0"/>
              </a:spcBef>
              <a:spcAft>
                <a:spcPts val="0"/>
              </a:spcAft>
              <a:buClr>
                <a:srgbClr val="000000"/>
              </a:buClr>
              <a:buSzPts val="1800"/>
              <a:buFont typeface="Arial"/>
              <a:buNone/>
            </a:pPr>
            <a:endParaRPr lang="en-GB" dirty="0">
              <a:latin typeface="+mj-lt"/>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GB" dirty="0">
                <a:latin typeface="+mj-lt"/>
                <a:ea typeface="Open Sans"/>
                <a:cs typeface="Open Sans"/>
                <a:sym typeface="Open Sans"/>
              </a:rPr>
              <a:t>Leaders in Peru, Turkey and Spain will be part of XLAB leadership training. </a:t>
            </a:r>
          </a:p>
          <a:p>
            <a:pPr marL="0" marR="0" lvl="0" indent="0" algn="l" rtl="0">
              <a:lnSpc>
                <a:spcPct val="100000"/>
              </a:lnSpc>
              <a:spcBef>
                <a:spcPts val="0"/>
              </a:spcBef>
              <a:spcAft>
                <a:spcPts val="0"/>
              </a:spcAft>
              <a:buClr>
                <a:srgbClr val="000000"/>
              </a:buClr>
              <a:buSzPts val="1800"/>
              <a:buFont typeface="Arial"/>
              <a:buNone/>
            </a:pPr>
            <a:endParaRPr lang="en-GB" dirty="0">
              <a:latin typeface="+mj-lt"/>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GB" dirty="0">
                <a:latin typeface="+mj-lt"/>
                <a:ea typeface="Open Sans"/>
                <a:cs typeface="Open Sans"/>
                <a:sym typeface="Open Sans"/>
              </a:rPr>
              <a:t>First part is an Online Workshop hosted live through a Zoom link. </a:t>
            </a:r>
          </a:p>
          <a:p>
            <a:pPr marL="0" marR="0" lvl="0" indent="0" algn="l" rtl="0">
              <a:lnSpc>
                <a:spcPct val="100000"/>
              </a:lnSpc>
              <a:spcBef>
                <a:spcPts val="0"/>
              </a:spcBef>
              <a:spcAft>
                <a:spcPts val="0"/>
              </a:spcAft>
              <a:buClr>
                <a:srgbClr val="000000"/>
              </a:buClr>
              <a:buSzPts val="1800"/>
              <a:buFont typeface="Arial"/>
              <a:buNone/>
            </a:pPr>
            <a:endParaRPr lang="en-GB" dirty="0">
              <a:latin typeface="+mj-lt"/>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GB" dirty="0">
                <a:latin typeface="+mj-lt"/>
                <a:ea typeface="Open Sans"/>
                <a:cs typeface="Open Sans"/>
                <a:sym typeface="Open Sans"/>
              </a:rPr>
              <a:t>Second part is two one-to-one coaching sessions with a professional coach.</a:t>
            </a:r>
          </a:p>
          <a:p>
            <a:pPr marL="0" marR="0" lvl="0" indent="0" algn="l" rtl="0">
              <a:lnSpc>
                <a:spcPct val="100000"/>
              </a:lnSpc>
              <a:spcBef>
                <a:spcPts val="0"/>
              </a:spcBef>
              <a:spcAft>
                <a:spcPts val="0"/>
              </a:spcAft>
              <a:buClr>
                <a:srgbClr val="000000"/>
              </a:buClr>
              <a:buSzPts val="1800"/>
              <a:buFont typeface="Arial"/>
              <a:buNone/>
            </a:pPr>
            <a:endParaRPr lang="en-GB" dirty="0">
              <a:latin typeface="+mj-lt"/>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GB" dirty="0">
                <a:latin typeface="+mj-lt"/>
                <a:ea typeface="Open Sans"/>
                <a:cs typeface="Open Sans"/>
                <a:sym typeface="Open Sans"/>
              </a:rPr>
              <a:t>In order to participate in these, the leaders have to sign up.</a:t>
            </a:r>
          </a:p>
          <a:p>
            <a:pPr marL="0" marR="0" lvl="0" indent="0" algn="l" rtl="0">
              <a:lnSpc>
                <a:spcPct val="100000"/>
              </a:lnSpc>
              <a:spcBef>
                <a:spcPts val="0"/>
              </a:spcBef>
              <a:spcAft>
                <a:spcPts val="0"/>
              </a:spcAft>
              <a:buClr>
                <a:srgbClr val="000000"/>
              </a:buClr>
              <a:buSzPts val="1800"/>
              <a:buFont typeface="Arial"/>
              <a:buNone/>
            </a:pPr>
            <a:endParaRPr lang="en-GB" dirty="0">
              <a:latin typeface="+mj-lt"/>
              <a:ea typeface="Open Sans"/>
              <a:cs typeface="Open Sans"/>
              <a:sym typeface="Open Sans"/>
            </a:endParaRPr>
          </a:p>
          <a:p>
            <a:pPr marL="0" marR="0" lvl="0" indent="0" algn="l" rtl="0">
              <a:lnSpc>
                <a:spcPct val="100000"/>
              </a:lnSpc>
              <a:spcBef>
                <a:spcPts val="0"/>
              </a:spcBef>
              <a:spcAft>
                <a:spcPts val="0"/>
              </a:spcAft>
              <a:buClr>
                <a:srgbClr val="000000"/>
              </a:buClr>
              <a:buSzPts val="1800"/>
              <a:buFont typeface="Arial"/>
              <a:buNone/>
            </a:pPr>
            <a:r>
              <a:rPr lang="en-GB" dirty="0">
                <a:latin typeface="+mj-lt"/>
                <a:ea typeface="Open Sans"/>
                <a:cs typeface="Open Sans"/>
                <a:sym typeface="Open Sans"/>
              </a:rPr>
              <a:t>In the online workshop and coaching session, they will learn how to be good facilitators and how to use the Cultiv8 app.</a:t>
            </a:r>
          </a:p>
        </p:txBody>
      </p:sp>
      <p:pic>
        <p:nvPicPr>
          <p:cNvPr id="5" name="Bilde 4" descr="Et bilde som inneholder tekst, utklipp&#10;&#10;Automatisk generert beskrivelse">
            <a:extLst>
              <a:ext uri="{FF2B5EF4-FFF2-40B4-BE49-F238E27FC236}">
                <a16:creationId xmlns:a16="http://schemas.microsoft.com/office/drawing/2014/main" id="{FEA06A7F-C03A-F77B-8E8F-89645D2F899C}"/>
              </a:ext>
            </a:extLst>
          </p:cNvPr>
          <p:cNvPicPr>
            <a:picLocks noChangeAspect="1"/>
          </p:cNvPicPr>
          <p:nvPr/>
        </p:nvPicPr>
        <p:blipFill>
          <a:blip r:embed="rId4"/>
          <a:stretch>
            <a:fillRect/>
          </a:stretch>
        </p:blipFill>
        <p:spPr>
          <a:xfrm>
            <a:off x="10730864" y="6292870"/>
            <a:ext cx="1354228" cy="448640"/>
          </a:xfrm>
          <a:prstGeom prst="rect">
            <a:avLst/>
          </a:prstGeom>
        </p:spPr>
      </p:pic>
    </p:spTree>
    <p:extLst>
      <p:ext uri="{BB962C8B-B14F-4D97-AF65-F5344CB8AC3E}">
        <p14:creationId xmlns:p14="http://schemas.microsoft.com/office/powerpoint/2010/main" val="332535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3025" y="1882941"/>
            <a:ext cx="2370139" cy="1861285"/>
          </a:xfrm>
        </p:spPr>
        <p:txBody>
          <a:bodyPr>
            <a:normAutofit/>
          </a:bodyPr>
          <a:lstStyle/>
          <a:p>
            <a:r>
              <a:rPr lang="en-US" sz="4800" dirty="0"/>
              <a:t>XLAB</a:t>
            </a:r>
          </a:p>
        </p:txBody>
      </p:sp>
      <p:sp>
        <p:nvSpPr>
          <p:cNvPr id="9" name="TextBox 8"/>
          <p:cNvSpPr txBox="1"/>
          <p:nvPr/>
        </p:nvSpPr>
        <p:spPr>
          <a:xfrm>
            <a:off x="5190442" y="488674"/>
            <a:ext cx="1456361" cy="307777"/>
          </a:xfrm>
          <a:prstGeom prst="rect">
            <a:avLst/>
          </a:prstGeom>
          <a:noFill/>
        </p:spPr>
        <p:txBody>
          <a:bodyPr wrap="none" lIns="0" rIns="0" rtlCol="0">
            <a:spAutoFit/>
          </a:bodyPr>
          <a:lstStyle/>
          <a:p>
            <a:r>
              <a:rPr lang="en-US" sz="1400" b="1" dirty="0">
                <a:latin typeface="Open Sans" charset="0"/>
                <a:ea typeface="Open Sans" charset="0"/>
                <a:cs typeface="Open Sans" charset="0"/>
              </a:rPr>
              <a:t>Prepare Leaders</a:t>
            </a:r>
          </a:p>
        </p:txBody>
      </p:sp>
      <p:sp>
        <p:nvSpPr>
          <p:cNvPr id="10" name="TextBox 9">
            <a:extLst>
              <a:ext uri="{FF2B5EF4-FFF2-40B4-BE49-F238E27FC236}">
                <a16:creationId xmlns:a16="http://schemas.microsoft.com/office/drawing/2014/main" id="{4C3831E4-3F2E-0647-9A8D-CED6DD09194A}"/>
              </a:ext>
            </a:extLst>
          </p:cNvPr>
          <p:cNvSpPr txBox="1"/>
          <p:nvPr/>
        </p:nvSpPr>
        <p:spPr>
          <a:xfrm>
            <a:off x="5190441" y="807437"/>
            <a:ext cx="6333531" cy="3076996"/>
          </a:xfrm>
          <a:prstGeom prst="rect">
            <a:avLst/>
          </a:prstGeom>
          <a:noFill/>
        </p:spPr>
        <p:txBody>
          <a:bodyPr wrap="square" lIns="0" rIns="0" rtlCol="0">
            <a:spAutoFit/>
          </a:bodyPr>
          <a:lstStyle/>
          <a:p>
            <a:pPr>
              <a:lnSpc>
                <a:spcPct val="130000"/>
              </a:lnSpc>
            </a:pPr>
            <a:r>
              <a:rPr lang="en-US" sz="1000" dirty="0">
                <a:solidFill>
                  <a:schemeClr val="tx1">
                    <a:alpha val="80000"/>
                  </a:schemeClr>
                </a:solidFill>
              </a:rPr>
              <a:t>SAYFR’s ambition is to leverage the existing organisation as much as possible. This implies use of an internal project manager and strategy, processes, visual identity and arenas. To get started, the leaders need to be prepared and mobilized. The activities to prepare leaders cover: </a:t>
            </a:r>
          </a:p>
          <a:p>
            <a:pPr marL="171450" indent="-171450">
              <a:lnSpc>
                <a:spcPct val="130000"/>
              </a:lnSpc>
              <a:buFont typeface="Wingdings" pitchFamily="2" charset="2"/>
              <a:buChar char="§"/>
            </a:pPr>
            <a:r>
              <a:rPr lang="en-US" sz="1000" dirty="0">
                <a:solidFill>
                  <a:schemeClr val="tx2">
                    <a:alpha val="70000"/>
                  </a:schemeClr>
                </a:solidFill>
                <a:latin typeface="Open Sans" charset="0"/>
                <a:ea typeface="Open Sans" charset="0"/>
                <a:cs typeface="Open Sans" charset="0"/>
              </a:rPr>
              <a:t>Onboarding of project manager and other key managers</a:t>
            </a:r>
          </a:p>
          <a:p>
            <a:pPr marL="171450" indent="-171450">
              <a:lnSpc>
                <a:spcPct val="130000"/>
              </a:lnSpc>
              <a:buFont typeface="Wingdings" pitchFamily="2" charset="2"/>
              <a:buChar char="§"/>
            </a:pPr>
            <a:r>
              <a:rPr lang="en-US" sz="1000" dirty="0">
                <a:solidFill>
                  <a:schemeClr val="tx2">
                    <a:alpha val="70000"/>
                  </a:schemeClr>
                </a:solidFill>
                <a:latin typeface="Open Sans" charset="0"/>
                <a:ea typeface="Open Sans" charset="0"/>
                <a:cs typeface="Open Sans" charset="0"/>
              </a:rPr>
              <a:t>Create draft roadmap for the program linking the program to strategy</a:t>
            </a:r>
          </a:p>
          <a:p>
            <a:pPr marL="171450" indent="-171450">
              <a:lnSpc>
                <a:spcPct val="130000"/>
              </a:lnSpc>
              <a:buFont typeface="Wingdings" pitchFamily="2" charset="2"/>
              <a:buChar char="§"/>
            </a:pPr>
            <a:r>
              <a:rPr lang="en-US" sz="1000" dirty="0">
                <a:solidFill>
                  <a:schemeClr val="tx2">
                    <a:alpha val="70000"/>
                  </a:schemeClr>
                </a:solidFill>
                <a:latin typeface="Open Sans" charset="0"/>
                <a:ea typeface="Open Sans" charset="0"/>
                <a:cs typeface="Open Sans" charset="0"/>
              </a:rPr>
              <a:t>Communication plan</a:t>
            </a:r>
          </a:p>
          <a:p>
            <a:pPr marL="171450" indent="-171450">
              <a:lnSpc>
                <a:spcPct val="130000"/>
              </a:lnSpc>
              <a:buFont typeface="Wingdings" pitchFamily="2" charset="2"/>
              <a:buChar char="§"/>
            </a:pPr>
            <a:r>
              <a:rPr lang="en-US" sz="1000" dirty="0">
                <a:solidFill>
                  <a:schemeClr val="tx2">
                    <a:alpha val="70000"/>
                  </a:schemeClr>
                </a:solidFill>
                <a:latin typeface="Open Sans" charset="0"/>
                <a:ea typeface="Open Sans" charset="0"/>
                <a:cs typeface="Open Sans" charset="0"/>
              </a:rPr>
              <a:t>XLABs to all key managers</a:t>
            </a:r>
          </a:p>
          <a:p>
            <a:pPr marL="171450" indent="-171450">
              <a:lnSpc>
                <a:spcPct val="130000"/>
              </a:lnSpc>
              <a:buFont typeface="Wingdings" pitchFamily="2" charset="2"/>
              <a:buChar char="§"/>
            </a:pPr>
            <a:endParaRPr lang="en-US" sz="1000" dirty="0">
              <a:solidFill>
                <a:schemeClr val="tx1">
                  <a:alpha val="80000"/>
                </a:schemeClr>
              </a:solidFill>
            </a:endParaRPr>
          </a:p>
          <a:p>
            <a:pPr>
              <a:lnSpc>
                <a:spcPct val="130000"/>
              </a:lnSpc>
            </a:pPr>
            <a:r>
              <a:rPr lang="en-US" sz="1000" b="1" i="1" dirty="0">
                <a:solidFill>
                  <a:schemeClr val="tx1">
                    <a:alpha val="80000"/>
                  </a:schemeClr>
                </a:solidFill>
              </a:rPr>
              <a:t>XLABs: </a:t>
            </a:r>
            <a:r>
              <a:rPr lang="en-US" sz="1000" dirty="0">
                <a:solidFill>
                  <a:schemeClr val="tx1">
                    <a:alpha val="80000"/>
                  </a:schemeClr>
                </a:solidFill>
              </a:rPr>
              <a:t>The largest activity within preparation of leaders, is what we refer to as the </a:t>
            </a:r>
            <a:r>
              <a:rPr lang="en-US" sz="1000" dirty="0" err="1">
                <a:solidFill>
                  <a:schemeClr val="tx1">
                    <a:alpha val="80000"/>
                  </a:schemeClr>
                </a:solidFill>
              </a:rPr>
              <a:t>eXperience</a:t>
            </a:r>
            <a:r>
              <a:rPr lang="en-US" sz="1000" dirty="0">
                <a:solidFill>
                  <a:schemeClr val="tx1">
                    <a:alpha val="80000"/>
                  </a:schemeClr>
                </a:solidFill>
              </a:rPr>
              <a:t> Labs (XLABs). Originally, this was done in a three-day process in a class-room setting. Under the pandemic, this has been transformed into an approach based on webinar and video-communications meetings. First, there is a 2,5 hours webinar led by 3 external facilitators. The webinar also consists of 3 individual breakout rooms for group discussions and reflections sharing. During the next week and a half, an executive coach has 2 1:1 meetings with the individual leaders. This leadership development process has obtained very good feedback. Some companies run 10% of their people through this process, while others choose to include only key employees through the process. </a:t>
            </a:r>
          </a:p>
        </p:txBody>
      </p:sp>
      <p:cxnSp>
        <p:nvCxnSpPr>
          <p:cNvPr id="27" name="Straight Arrow Connector 26">
            <a:extLst>
              <a:ext uri="{FF2B5EF4-FFF2-40B4-BE49-F238E27FC236}">
                <a16:creationId xmlns:a16="http://schemas.microsoft.com/office/drawing/2014/main" id="{951FCD91-64F4-2C4A-9C71-A035DF6A0642}"/>
              </a:ext>
            </a:extLst>
          </p:cNvPr>
          <p:cNvCxnSpPr>
            <a:cxnSpLocks/>
            <a:stCxn id="28" idx="6"/>
            <a:endCxn id="30" idx="2"/>
          </p:cNvCxnSpPr>
          <p:nvPr/>
        </p:nvCxnSpPr>
        <p:spPr>
          <a:xfrm>
            <a:off x="6240436" y="4191582"/>
            <a:ext cx="4337129" cy="4774"/>
          </a:xfrm>
          <a:prstGeom prst="straightConnector1">
            <a:avLst/>
          </a:prstGeom>
          <a:ln w="6350">
            <a:solidFill>
              <a:srgbClr val="E6AE3E"/>
            </a:solidFill>
            <a:tailEnd type="triangle"/>
          </a:ln>
        </p:spPr>
        <p:style>
          <a:lnRef idx="1">
            <a:schemeClr val="accent2"/>
          </a:lnRef>
          <a:fillRef idx="0">
            <a:schemeClr val="accent2"/>
          </a:fillRef>
          <a:effectRef idx="0">
            <a:schemeClr val="accent2"/>
          </a:effectRef>
          <a:fontRef idx="minor">
            <a:schemeClr val="tx1"/>
          </a:fontRef>
        </p:style>
      </p:cxnSp>
      <p:sp>
        <p:nvSpPr>
          <p:cNvPr id="28" name="Oval 27">
            <a:extLst>
              <a:ext uri="{FF2B5EF4-FFF2-40B4-BE49-F238E27FC236}">
                <a16:creationId xmlns:a16="http://schemas.microsoft.com/office/drawing/2014/main" id="{7BFBFF96-361A-064F-B0EF-9EC081AA8A2B}"/>
              </a:ext>
            </a:extLst>
          </p:cNvPr>
          <p:cNvSpPr>
            <a:spLocks noChangeAspect="1"/>
          </p:cNvSpPr>
          <p:nvPr/>
        </p:nvSpPr>
        <p:spPr>
          <a:xfrm>
            <a:off x="5598165" y="3913048"/>
            <a:ext cx="642271" cy="557068"/>
          </a:xfrm>
          <a:prstGeom prst="ellipse">
            <a:avLst/>
          </a:prstGeom>
          <a:solidFill>
            <a:schemeClr val="bg1"/>
          </a:solidFill>
          <a:ln w="19050">
            <a:solidFill>
              <a:srgbClr val="E6AE3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O" sz="600" dirty="0">
                <a:solidFill>
                  <a:schemeClr val="bg1">
                    <a:lumMod val="50000"/>
                  </a:schemeClr>
                </a:solidFill>
              </a:rPr>
              <a:t> 1</a:t>
            </a:r>
            <a:r>
              <a:rPr lang="nb-NO" sz="600" dirty="0">
                <a:solidFill>
                  <a:schemeClr val="bg1">
                    <a:lumMod val="50000"/>
                  </a:schemeClr>
                </a:solidFill>
              </a:rPr>
              <a:t>5</a:t>
            </a:r>
            <a:r>
              <a:rPr lang="en-NO" sz="600" dirty="0">
                <a:solidFill>
                  <a:schemeClr val="bg1">
                    <a:lumMod val="50000"/>
                  </a:schemeClr>
                </a:solidFill>
              </a:rPr>
              <a:t>0 MIN</a:t>
            </a:r>
          </a:p>
        </p:txBody>
      </p:sp>
      <p:sp>
        <p:nvSpPr>
          <p:cNvPr id="29" name="Oval 28">
            <a:extLst>
              <a:ext uri="{FF2B5EF4-FFF2-40B4-BE49-F238E27FC236}">
                <a16:creationId xmlns:a16="http://schemas.microsoft.com/office/drawing/2014/main" id="{92017E33-16CC-D746-8011-F6C3D74315EC}"/>
              </a:ext>
            </a:extLst>
          </p:cNvPr>
          <p:cNvSpPr>
            <a:spLocks noChangeAspect="1"/>
          </p:cNvSpPr>
          <p:nvPr/>
        </p:nvSpPr>
        <p:spPr>
          <a:xfrm>
            <a:off x="7983973" y="3922595"/>
            <a:ext cx="642272" cy="557069"/>
          </a:xfrm>
          <a:prstGeom prst="ellipse">
            <a:avLst/>
          </a:prstGeom>
          <a:solidFill>
            <a:schemeClr val="bg1"/>
          </a:solidFill>
          <a:ln w="19050">
            <a:solidFill>
              <a:srgbClr val="E6AE3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O" sz="600" dirty="0">
                <a:solidFill>
                  <a:schemeClr val="bg1">
                    <a:lumMod val="50000"/>
                  </a:schemeClr>
                </a:solidFill>
              </a:rPr>
              <a:t> 45 MIN</a:t>
            </a:r>
            <a:endParaRPr lang="nb-NO" sz="600" dirty="0">
              <a:solidFill>
                <a:schemeClr val="bg1">
                  <a:lumMod val="50000"/>
                </a:schemeClr>
              </a:solidFill>
            </a:endParaRPr>
          </a:p>
        </p:txBody>
      </p:sp>
      <p:sp>
        <p:nvSpPr>
          <p:cNvPr id="30" name="Oval 29">
            <a:extLst>
              <a:ext uri="{FF2B5EF4-FFF2-40B4-BE49-F238E27FC236}">
                <a16:creationId xmlns:a16="http://schemas.microsoft.com/office/drawing/2014/main" id="{5BE41D3D-DB98-694B-B0BC-48931B47E13A}"/>
              </a:ext>
            </a:extLst>
          </p:cNvPr>
          <p:cNvSpPr>
            <a:spLocks noChangeAspect="1"/>
          </p:cNvSpPr>
          <p:nvPr/>
        </p:nvSpPr>
        <p:spPr>
          <a:xfrm>
            <a:off x="10577565" y="3922596"/>
            <a:ext cx="631262" cy="547520"/>
          </a:xfrm>
          <a:prstGeom prst="ellipse">
            <a:avLst/>
          </a:prstGeom>
          <a:solidFill>
            <a:schemeClr val="bg1"/>
          </a:solidFill>
          <a:ln w="19050">
            <a:solidFill>
              <a:srgbClr val="E6AE3E"/>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NO" sz="600" dirty="0">
                <a:solidFill>
                  <a:schemeClr val="bg1">
                    <a:lumMod val="50000"/>
                  </a:schemeClr>
                </a:solidFill>
              </a:rPr>
              <a:t> </a:t>
            </a:r>
            <a:r>
              <a:rPr lang="nb-NO" sz="600" dirty="0">
                <a:solidFill>
                  <a:schemeClr val="bg1">
                    <a:lumMod val="50000"/>
                  </a:schemeClr>
                </a:solidFill>
              </a:rPr>
              <a:t>45</a:t>
            </a:r>
            <a:r>
              <a:rPr lang="en-NO" sz="600" dirty="0">
                <a:solidFill>
                  <a:schemeClr val="bg1">
                    <a:lumMod val="50000"/>
                  </a:schemeClr>
                </a:solidFill>
              </a:rPr>
              <a:t> MIN</a:t>
            </a:r>
          </a:p>
        </p:txBody>
      </p:sp>
      <p:sp>
        <p:nvSpPr>
          <p:cNvPr id="31" name="TextBox 30">
            <a:extLst>
              <a:ext uri="{FF2B5EF4-FFF2-40B4-BE49-F238E27FC236}">
                <a16:creationId xmlns:a16="http://schemas.microsoft.com/office/drawing/2014/main" id="{F0D1473C-70CC-9E4D-B650-2C87B41FC3A3}"/>
              </a:ext>
            </a:extLst>
          </p:cNvPr>
          <p:cNvSpPr txBox="1"/>
          <p:nvPr/>
        </p:nvSpPr>
        <p:spPr>
          <a:xfrm>
            <a:off x="5425272" y="4481102"/>
            <a:ext cx="1041591" cy="230832"/>
          </a:xfrm>
          <a:prstGeom prst="rect">
            <a:avLst/>
          </a:prstGeom>
          <a:noFill/>
          <a:ln w="28575">
            <a:noFill/>
          </a:ln>
        </p:spPr>
        <p:txBody>
          <a:bodyPr wrap="square" rtlCol="0">
            <a:spAutoFit/>
          </a:bodyPr>
          <a:lstStyle/>
          <a:p>
            <a:pPr algn="ctr"/>
            <a:r>
              <a:rPr lang="nb-NO" sz="900" b="1" dirty="0">
                <a:latin typeface="Century Gothic" panose="020B0502020202020204" pitchFamily="34" charset="0"/>
              </a:rPr>
              <a:t>WEBINAR 1</a:t>
            </a:r>
          </a:p>
        </p:txBody>
      </p:sp>
      <p:sp>
        <p:nvSpPr>
          <p:cNvPr id="32" name="TextBox 31">
            <a:extLst>
              <a:ext uri="{FF2B5EF4-FFF2-40B4-BE49-F238E27FC236}">
                <a16:creationId xmlns:a16="http://schemas.microsoft.com/office/drawing/2014/main" id="{A1833613-F58A-3A43-A897-ED0908F40541}"/>
              </a:ext>
            </a:extLst>
          </p:cNvPr>
          <p:cNvSpPr txBox="1"/>
          <p:nvPr/>
        </p:nvSpPr>
        <p:spPr>
          <a:xfrm>
            <a:off x="10273110" y="4491580"/>
            <a:ext cx="1114574" cy="230832"/>
          </a:xfrm>
          <a:prstGeom prst="rect">
            <a:avLst/>
          </a:prstGeom>
          <a:solidFill>
            <a:schemeClr val="bg1"/>
          </a:solidFill>
          <a:ln w="28575">
            <a:noFill/>
          </a:ln>
        </p:spPr>
        <p:txBody>
          <a:bodyPr wrap="square" rtlCol="0">
            <a:spAutoFit/>
          </a:bodyPr>
          <a:lstStyle/>
          <a:p>
            <a:pPr algn="ctr"/>
            <a:r>
              <a:rPr lang="nb-NO" sz="900" b="1" dirty="0">
                <a:latin typeface="Century Gothic" panose="020B0502020202020204" pitchFamily="34" charset="0"/>
              </a:rPr>
              <a:t>COACHING 2 </a:t>
            </a:r>
          </a:p>
        </p:txBody>
      </p:sp>
      <p:sp>
        <p:nvSpPr>
          <p:cNvPr id="33" name="TextBox 32">
            <a:extLst>
              <a:ext uri="{FF2B5EF4-FFF2-40B4-BE49-F238E27FC236}">
                <a16:creationId xmlns:a16="http://schemas.microsoft.com/office/drawing/2014/main" id="{CF181734-34C7-124E-888C-4B225DCFDD6D}"/>
              </a:ext>
            </a:extLst>
          </p:cNvPr>
          <p:cNvSpPr txBox="1"/>
          <p:nvPr/>
        </p:nvSpPr>
        <p:spPr>
          <a:xfrm>
            <a:off x="7668884" y="4476593"/>
            <a:ext cx="1149911" cy="369332"/>
          </a:xfrm>
          <a:prstGeom prst="rect">
            <a:avLst/>
          </a:prstGeom>
          <a:noFill/>
          <a:ln w="28575">
            <a:noFill/>
          </a:ln>
        </p:spPr>
        <p:txBody>
          <a:bodyPr wrap="square" rtlCol="0">
            <a:spAutoFit/>
          </a:bodyPr>
          <a:lstStyle/>
          <a:p>
            <a:pPr algn="ctr"/>
            <a:r>
              <a:rPr lang="nb-NO" sz="900" b="1" dirty="0">
                <a:latin typeface="Century Gothic" panose="020B0502020202020204" pitchFamily="34" charset="0"/>
              </a:rPr>
              <a:t>READBACK WITH COACH</a:t>
            </a:r>
          </a:p>
        </p:txBody>
      </p:sp>
      <p:sp>
        <p:nvSpPr>
          <p:cNvPr id="34" name="TextBox 33">
            <a:extLst>
              <a:ext uri="{FF2B5EF4-FFF2-40B4-BE49-F238E27FC236}">
                <a16:creationId xmlns:a16="http://schemas.microsoft.com/office/drawing/2014/main" id="{A61EC6A8-EDF2-1B43-8721-985DE9365538}"/>
              </a:ext>
            </a:extLst>
          </p:cNvPr>
          <p:cNvSpPr txBox="1"/>
          <p:nvPr/>
        </p:nvSpPr>
        <p:spPr>
          <a:xfrm>
            <a:off x="6553086" y="4320333"/>
            <a:ext cx="823869" cy="196208"/>
          </a:xfrm>
          <a:prstGeom prst="rect">
            <a:avLst/>
          </a:prstGeom>
          <a:noFill/>
          <a:ln w="28575">
            <a:noFill/>
          </a:ln>
        </p:spPr>
        <p:txBody>
          <a:bodyPr wrap="square" rtlCol="0">
            <a:spAutoFit/>
          </a:bodyPr>
          <a:lstStyle/>
          <a:p>
            <a:pPr algn="ctr"/>
            <a:r>
              <a:rPr lang="en-GB" sz="675" dirty="0">
                <a:latin typeface="Century Gothic" panose="020B0502020202020204" pitchFamily="34" charset="0"/>
              </a:rPr>
              <a:t>Homework 1</a:t>
            </a:r>
          </a:p>
        </p:txBody>
      </p:sp>
      <p:sp>
        <p:nvSpPr>
          <p:cNvPr id="35" name="Rectangle 34">
            <a:extLst>
              <a:ext uri="{FF2B5EF4-FFF2-40B4-BE49-F238E27FC236}">
                <a16:creationId xmlns:a16="http://schemas.microsoft.com/office/drawing/2014/main" id="{DD945526-0D3F-5A45-9C51-C226EFAE8689}"/>
              </a:ext>
            </a:extLst>
          </p:cNvPr>
          <p:cNvSpPr/>
          <p:nvPr/>
        </p:nvSpPr>
        <p:spPr>
          <a:xfrm>
            <a:off x="5190441" y="4803405"/>
            <a:ext cx="2214296" cy="1754326"/>
          </a:xfrm>
          <a:prstGeom prst="rect">
            <a:avLst/>
          </a:prstGeom>
          <a:ln>
            <a:noFill/>
          </a:ln>
        </p:spPr>
        <p:txBody>
          <a:bodyPr wrap="square">
            <a:spAutoFit/>
          </a:bodyPr>
          <a:lstStyle/>
          <a:p>
            <a:r>
              <a:rPr lang="en-GB" sz="900" dirty="0">
                <a:latin typeface="Century Gothic" panose="020B0502020202020204" pitchFamily="34" charset="0"/>
              </a:rPr>
              <a:t>Facilitated by SAYFR/Kulturkompaniet</a:t>
            </a:r>
          </a:p>
          <a:p>
            <a:pPr marL="214313" indent="-214313">
              <a:buFont typeface="Arial" panose="020B0604020202020204" pitchFamily="34" charset="0"/>
              <a:buChar char="•"/>
            </a:pPr>
            <a:r>
              <a:rPr lang="en-GB" sz="900" dirty="0">
                <a:latin typeface="Century Gothic" panose="020B0502020202020204" pitchFamily="34" charset="0"/>
              </a:rPr>
              <a:t>Insight into Leadership behaviours and their importance for company culture</a:t>
            </a:r>
          </a:p>
          <a:p>
            <a:pPr marL="214313" indent="-214313">
              <a:buFont typeface="Arial" panose="020B0604020202020204" pitchFamily="34" charset="0"/>
              <a:buChar char="•"/>
            </a:pPr>
            <a:r>
              <a:rPr lang="en-GB" sz="900" dirty="0">
                <a:latin typeface="Century Gothic" panose="020B0502020202020204" pitchFamily="34" charset="0"/>
              </a:rPr>
              <a:t>Interactive sessions and discussions related to body language and behaviour – and their effect on working environment and group dynamics </a:t>
            </a:r>
          </a:p>
        </p:txBody>
      </p:sp>
      <p:sp>
        <p:nvSpPr>
          <p:cNvPr id="36" name="Rectangle 35">
            <a:extLst>
              <a:ext uri="{FF2B5EF4-FFF2-40B4-BE49-F238E27FC236}">
                <a16:creationId xmlns:a16="http://schemas.microsoft.com/office/drawing/2014/main" id="{D2212786-3777-6843-9DBE-C9A56C8D3FAC}"/>
              </a:ext>
            </a:extLst>
          </p:cNvPr>
          <p:cNvSpPr/>
          <p:nvPr/>
        </p:nvSpPr>
        <p:spPr>
          <a:xfrm>
            <a:off x="10020816" y="4803405"/>
            <a:ext cx="1898858" cy="1061829"/>
          </a:xfrm>
          <a:prstGeom prst="rect">
            <a:avLst/>
          </a:prstGeom>
          <a:solidFill>
            <a:schemeClr val="bg1"/>
          </a:solidFill>
          <a:ln>
            <a:noFill/>
          </a:ln>
        </p:spPr>
        <p:txBody>
          <a:bodyPr wrap="square">
            <a:spAutoFit/>
          </a:bodyPr>
          <a:lstStyle/>
          <a:p>
            <a:r>
              <a:rPr lang="en-GB" sz="900" dirty="0">
                <a:latin typeface="Century Gothic" panose="020B0502020202020204" pitchFamily="34" charset="0"/>
              </a:rPr>
              <a:t>Second coaching session:</a:t>
            </a:r>
          </a:p>
          <a:p>
            <a:pPr marL="128588" indent="-128588">
              <a:buFont typeface="Arial" panose="020B0604020202020204" pitchFamily="34" charset="0"/>
              <a:buChar char="•"/>
            </a:pPr>
            <a:r>
              <a:rPr lang="en-GB" sz="900" dirty="0">
                <a:latin typeface="Century Gothic" panose="020B0502020202020204" pitchFamily="34" charset="0"/>
              </a:rPr>
              <a:t>App tools and further preparation work</a:t>
            </a:r>
          </a:p>
          <a:p>
            <a:pPr marL="128588" indent="-128588">
              <a:buFont typeface="Arial" panose="020B0604020202020204" pitchFamily="34" charset="0"/>
              <a:buChar char="•"/>
            </a:pPr>
            <a:r>
              <a:rPr lang="en-GB" sz="900" dirty="0">
                <a:latin typeface="Century Gothic" panose="020B0502020202020204" pitchFamily="34" charset="0"/>
              </a:rPr>
              <a:t>Coaching related directly to Facilitation and Leading good team Sessions</a:t>
            </a:r>
          </a:p>
          <a:p>
            <a:pPr marL="128588" indent="-128588">
              <a:buFont typeface="Arial" panose="020B0604020202020204" pitchFamily="34" charset="0"/>
              <a:buChar char="•"/>
            </a:pPr>
            <a:endParaRPr lang="en-GB" sz="900" dirty="0">
              <a:latin typeface="Century Gothic" panose="020B0502020202020204" pitchFamily="34" charset="0"/>
            </a:endParaRPr>
          </a:p>
        </p:txBody>
      </p:sp>
      <p:sp>
        <p:nvSpPr>
          <p:cNvPr id="37" name="Rectangle 36">
            <a:extLst>
              <a:ext uri="{FF2B5EF4-FFF2-40B4-BE49-F238E27FC236}">
                <a16:creationId xmlns:a16="http://schemas.microsoft.com/office/drawing/2014/main" id="{8F52872D-F394-C24A-844F-0D87868C909A}"/>
              </a:ext>
            </a:extLst>
          </p:cNvPr>
          <p:cNvSpPr/>
          <p:nvPr/>
        </p:nvSpPr>
        <p:spPr>
          <a:xfrm>
            <a:off x="7568927" y="4794938"/>
            <a:ext cx="1798301" cy="923330"/>
          </a:xfrm>
          <a:prstGeom prst="rect">
            <a:avLst/>
          </a:prstGeom>
          <a:ln>
            <a:noFill/>
          </a:ln>
        </p:spPr>
        <p:txBody>
          <a:bodyPr wrap="square">
            <a:spAutoFit/>
          </a:bodyPr>
          <a:lstStyle/>
          <a:p>
            <a:r>
              <a:rPr lang="en-GB" sz="900" dirty="0">
                <a:latin typeface="Century Gothic" panose="020B0502020202020204" pitchFamily="34" charset="0"/>
              </a:rPr>
              <a:t>1:1 Coaching session between the leader and a certified coach. Based on results from Type-test</a:t>
            </a:r>
          </a:p>
          <a:p>
            <a:pPr marL="214313" indent="-214313">
              <a:buFont typeface="Arial" panose="020B0604020202020204" pitchFamily="34" charset="0"/>
              <a:buChar char="•"/>
            </a:pPr>
            <a:endParaRPr lang="en-GB" sz="900" dirty="0">
              <a:latin typeface="Century Gothic" panose="020B0502020202020204" pitchFamily="34" charset="0"/>
            </a:endParaRPr>
          </a:p>
          <a:p>
            <a:endParaRPr lang="en-GB" sz="900" dirty="0">
              <a:latin typeface="Century Gothic" panose="020B0502020202020204" pitchFamily="34" charset="0"/>
            </a:endParaRPr>
          </a:p>
        </p:txBody>
      </p:sp>
      <p:sp>
        <p:nvSpPr>
          <p:cNvPr id="4" name="Rectangle 3">
            <a:extLst>
              <a:ext uri="{FF2B5EF4-FFF2-40B4-BE49-F238E27FC236}">
                <a16:creationId xmlns:a16="http://schemas.microsoft.com/office/drawing/2014/main" id="{856A9AAE-3EC9-A2A2-9DFE-4AF8BCBAA19A}"/>
              </a:ext>
            </a:extLst>
          </p:cNvPr>
          <p:cNvSpPr/>
          <p:nvPr/>
        </p:nvSpPr>
        <p:spPr>
          <a:xfrm>
            <a:off x="2830181" y="4796528"/>
            <a:ext cx="2214296" cy="784830"/>
          </a:xfrm>
          <a:prstGeom prst="rect">
            <a:avLst/>
          </a:prstGeom>
          <a:ln>
            <a:noFill/>
          </a:ln>
        </p:spPr>
        <p:txBody>
          <a:bodyPr wrap="square">
            <a:spAutoFit/>
          </a:bodyPr>
          <a:lstStyle/>
          <a:p>
            <a:r>
              <a:rPr lang="en-GB" sz="900" dirty="0">
                <a:latin typeface="Century Gothic" panose="020B0502020202020204" pitchFamily="34" charset="0"/>
              </a:rPr>
              <a:t>Access to the Cultiv8 web-app:</a:t>
            </a:r>
          </a:p>
          <a:p>
            <a:pPr marL="214313" indent="-214313">
              <a:buFont typeface="Arial" panose="020B0604020202020204" pitchFamily="34" charset="0"/>
              <a:buChar char="•"/>
            </a:pPr>
            <a:r>
              <a:rPr lang="en-GB" sz="900" dirty="0">
                <a:latin typeface="Century Gothic" panose="020B0502020202020204" pitchFamily="34" charset="0"/>
              </a:rPr>
              <a:t>Pre-read material</a:t>
            </a:r>
          </a:p>
          <a:p>
            <a:pPr marL="214313" indent="-214313">
              <a:buFont typeface="Arial" panose="020B0604020202020204" pitchFamily="34" charset="0"/>
              <a:buChar char="•"/>
            </a:pPr>
            <a:r>
              <a:rPr lang="en-GB" sz="900" dirty="0">
                <a:latin typeface="Century Gothic" panose="020B0502020202020204" pitchFamily="34" charset="0"/>
              </a:rPr>
              <a:t>The SAYFR Sciences behind</a:t>
            </a:r>
          </a:p>
          <a:p>
            <a:pPr marL="214313" indent="-214313">
              <a:buFont typeface="Arial" panose="020B0604020202020204" pitchFamily="34" charset="0"/>
              <a:buChar char="•"/>
            </a:pPr>
            <a:r>
              <a:rPr lang="en-GB" sz="900" dirty="0">
                <a:latin typeface="Century Gothic" panose="020B0502020202020204" pitchFamily="34" charset="0"/>
              </a:rPr>
              <a:t>Welcome to the program</a:t>
            </a:r>
          </a:p>
          <a:p>
            <a:pPr marL="214313" indent="-214313">
              <a:buFont typeface="Arial" panose="020B0604020202020204" pitchFamily="34" charset="0"/>
              <a:buChar char="•"/>
            </a:pPr>
            <a:r>
              <a:rPr lang="en-GB" sz="900" dirty="0">
                <a:latin typeface="Century Gothic" panose="020B0502020202020204" pitchFamily="34" charset="0"/>
              </a:rPr>
              <a:t>Tips to Facilitators</a:t>
            </a:r>
          </a:p>
        </p:txBody>
      </p:sp>
      <p:cxnSp>
        <p:nvCxnSpPr>
          <p:cNvPr id="8" name="Straight Arrow Connector 7">
            <a:extLst>
              <a:ext uri="{FF2B5EF4-FFF2-40B4-BE49-F238E27FC236}">
                <a16:creationId xmlns:a16="http://schemas.microsoft.com/office/drawing/2014/main" id="{4F18DCEA-E72F-3330-7C0E-948244340941}"/>
              </a:ext>
            </a:extLst>
          </p:cNvPr>
          <p:cNvCxnSpPr/>
          <p:nvPr/>
        </p:nvCxnSpPr>
        <p:spPr>
          <a:xfrm>
            <a:off x="4522573" y="4257485"/>
            <a:ext cx="80384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1" name="Google Shape;226;p54">
            <a:extLst>
              <a:ext uri="{FF2B5EF4-FFF2-40B4-BE49-F238E27FC236}">
                <a16:creationId xmlns:a16="http://schemas.microsoft.com/office/drawing/2014/main" id="{422A3991-41BF-AEE7-CA44-7FA3463A0047}"/>
              </a:ext>
            </a:extLst>
          </p:cNvPr>
          <p:cNvPicPr preferRelativeResize="0"/>
          <p:nvPr/>
        </p:nvPicPr>
        <p:blipFill rotWithShape="1">
          <a:blip r:embed="rId3">
            <a:alphaModFix/>
          </a:blip>
          <a:srcRect/>
          <a:stretch/>
        </p:blipFill>
        <p:spPr>
          <a:xfrm>
            <a:off x="3132112" y="3631752"/>
            <a:ext cx="1421392" cy="1205813"/>
          </a:xfrm>
          <a:prstGeom prst="rect">
            <a:avLst/>
          </a:prstGeom>
          <a:noFill/>
          <a:ln>
            <a:noFill/>
          </a:ln>
        </p:spPr>
      </p:pic>
      <p:sp>
        <p:nvSpPr>
          <p:cNvPr id="12" name="TextBox 11">
            <a:extLst>
              <a:ext uri="{FF2B5EF4-FFF2-40B4-BE49-F238E27FC236}">
                <a16:creationId xmlns:a16="http://schemas.microsoft.com/office/drawing/2014/main" id="{9DFDDFC8-F9AA-D3A1-968A-E96C4BAB8701}"/>
              </a:ext>
            </a:extLst>
          </p:cNvPr>
          <p:cNvSpPr txBox="1"/>
          <p:nvPr/>
        </p:nvSpPr>
        <p:spPr>
          <a:xfrm>
            <a:off x="9124582" y="4275632"/>
            <a:ext cx="823869" cy="196208"/>
          </a:xfrm>
          <a:prstGeom prst="rect">
            <a:avLst/>
          </a:prstGeom>
          <a:noFill/>
          <a:ln w="28575">
            <a:noFill/>
          </a:ln>
        </p:spPr>
        <p:txBody>
          <a:bodyPr wrap="square" rtlCol="0">
            <a:spAutoFit/>
          </a:bodyPr>
          <a:lstStyle/>
          <a:p>
            <a:pPr algn="ctr"/>
            <a:r>
              <a:rPr lang="en-GB" sz="675" dirty="0">
                <a:latin typeface="Century Gothic" panose="020B0502020202020204" pitchFamily="34" charset="0"/>
              </a:rPr>
              <a:t>Homework 2</a:t>
            </a:r>
          </a:p>
        </p:txBody>
      </p:sp>
      <p:sp>
        <p:nvSpPr>
          <p:cNvPr id="13" name="TextBox 12">
            <a:extLst>
              <a:ext uri="{FF2B5EF4-FFF2-40B4-BE49-F238E27FC236}">
                <a16:creationId xmlns:a16="http://schemas.microsoft.com/office/drawing/2014/main" id="{7E1F5C84-A713-148D-35AB-35CD43A7C58F}"/>
              </a:ext>
            </a:extLst>
          </p:cNvPr>
          <p:cNvSpPr txBox="1"/>
          <p:nvPr/>
        </p:nvSpPr>
        <p:spPr>
          <a:xfrm>
            <a:off x="7484287" y="6427632"/>
            <a:ext cx="3280589" cy="369332"/>
          </a:xfrm>
          <a:prstGeom prst="rect">
            <a:avLst/>
          </a:prstGeom>
          <a:noFill/>
        </p:spPr>
        <p:txBody>
          <a:bodyPr wrap="square" rtlCol="0">
            <a:spAutoFit/>
          </a:bodyPr>
          <a:lstStyle/>
          <a:p>
            <a:r>
              <a:rPr lang="en-US" sz="900" dirty="0"/>
              <a:t>Homework 1 = do Type Test in app</a:t>
            </a:r>
          </a:p>
          <a:p>
            <a:r>
              <a:rPr lang="en-US" sz="900" dirty="0"/>
              <a:t>Homework 2 = prepare for leading team Sessions in app</a:t>
            </a:r>
          </a:p>
        </p:txBody>
      </p:sp>
      <p:pic>
        <p:nvPicPr>
          <p:cNvPr id="14" name="Bilde 1" descr="Et bilde som inneholder tekst, utklipp&#10;&#10;Automatisk generert beskrivelse">
            <a:extLst>
              <a:ext uri="{FF2B5EF4-FFF2-40B4-BE49-F238E27FC236}">
                <a16:creationId xmlns:a16="http://schemas.microsoft.com/office/drawing/2014/main" id="{BEAB004F-9B5B-2ADC-868B-B31FBF1C8609}"/>
              </a:ext>
            </a:extLst>
          </p:cNvPr>
          <p:cNvPicPr>
            <a:picLocks noChangeAspect="1"/>
          </p:cNvPicPr>
          <p:nvPr/>
        </p:nvPicPr>
        <p:blipFill>
          <a:blip r:embed="rId4"/>
          <a:stretch>
            <a:fillRect/>
          </a:stretch>
        </p:blipFill>
        <p:spPr>
          <a:xfrm>
            <a:off x="10730864" y="6292870"/>
            <a:ext cx="1354228" cy="448640"/>
          </a:xfrm>
          <a:prstGeom prst="rect">
            <a:avLst/>
          </a:prstGeom>
        </p:spPr>
      </p:pic>
    </p:spTree>
    <p:extLst>
      <p:ext uri="{BB962C8B-B14F-4D97-AF65-F5344CB8AC3E}">
        <p14:creationId xmlns:p14="http://schemas.microsoft.com/office/powerpoint/2010/main" val="5211139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YFR Ligth">
  <a:themeElements>
    <a:clrScheme name="Custom 44">
      <a:dk1>
        <a:srgbClr val="FFFFFF"/>
      </a:dk1>
      <a:lt1>
        <a:srgbClr val="242A42"/>
      </a:lt1>
      <a:dk2>
        <a:srgbClr val="D1CFE2"/>
      </a:dk2>
      <a:lt2>
        <a:srgbClr val="080708"/>
      </a:lt2>
      <a:accent1>
        <a:srgbClr val="F9AE3E"/>
      </a:accent1>
      <a:accent2>
        <a:srgbClr val="EE8E66"/>
      </a:accent2>
      <a:accent3>
        <a:srgbClr val="853D3D"/>
      </a:accent3>
      <a:accent4>
        <a:srgbClr val="7E6B8F"/>
      </a:accent4>
      <a:accent5>
        <a:srgbClr val="33ADB8"/>
      </a:accent5>
      <a:accent6>
        <a:srgbClr val="64BE72"/>
      </a:accent6>
      <a:hlink>
        <a:srgbClr val="33ADB8"/>
      </a:hlink>
      <a:folHlink>
        <a:srgbClr val="7E6B8F"/>
      </a:folHlink>
    </a:clrScheme>
    <a:fontScheme name="Custom 18">
      <a:majorFont>
        <a:latin typeface="Avenir Next LT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1" dirty="0" err="1" smtClean="0">
            <a:latin typeface="+mj-lt"/>
          </a:defRPr>
        </a:defPPr>
      </a:lstStyle>
      <a:style>
        <a:lnRef idx="2">
          <a:schemeClr val="accent1">
            <a:shade val="50000"/>
          </a:schemeClr>
        </a:lnRef>
        <a:fillRef idx="1">
          <a:schemeClr val="accent1"/>
        </a:fillRef>
        <a:effectRef idx="0">
          <a:schemeClr val="accent1"/>
        </a:effectRef>
        <a:fontRef idx="minor">
          <a:schemeClr val="lt1"/>
        </a:fontRef>
      </a:style>
    </a:spDef>
    <a:lnDef>
      <a:spPr>
        <a:ln w="381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defRPr sz="1600" dirty="0" err="1" smtClean="0">
            <a:solidFill>
              <a:schemeClr val="tx2"/>
            </a:solidFill>
            <a:latin typeface="Avenir Next LT Pro Demi" panose="020B0704020202020204" pitchFamily="34" charset="0"/>
          </a:defRPr>
        </a:defPPr>
      </a:lstStyle>
    </a:txDef>
  </a:objectDefaults>
  <a:extraClrSchemeLst/>
  <a:extLst>
    <a:ext uri="{05A4C25C-085E-4340-85A3-A5531E510DB2}">
      <thm15:themeFamily xmlns:thm15="http://schemas.microsoft.com/office/thememl/2012/main" name="Presentation3" id="{EA78B652-D7E8-4044-B283-27D97F6A3C08}" vid="{BB3EF994-447E-2045-AFBA-A55F0C68923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9061</TotalTime>
  <Words>1280</Words>
  <Application>Microsoft Office PowerPoint</Application>
  <PresentationFormat>Widescreen</PresentationFormat>
  <Paragraphs>121</Paragraphs>
  <Slides>7</Slides>
  <Notes>7</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7</vt:i4>
      </vt:variant>
    </vt:vector>
  </HeadingPairs>
  <TitlesOfParts>
    <vt:vector size="20" baseType="lpstr">
      <vt:lpstr>Arial</vt:lpstr>
      <vt:lpstr>Avenir</vt:lpstr>
      <vt:lpstr>Avenir Next LT Pro</vt:lpstr>
      <vt:lpstr>Calibri</vt:lpstr>
      <vt:lpstr>Calibri Light</vt:lpstr>
      <vt:lpstr>Century Gothic</vt:lpstr>
      <vt:lpstr>Montserrat</vt:lpstr>
      <vt:lpstr>Open Sans</vt:lpstr>
      <vt:lpstr>Source Sans Pro</vt:lpstr>
      <vt:lpstr>Source Sans Pro SemiBold</vt:lpstr>
      <vt:lpstr>Wingdings</vt:lpstr>
      <vt:lpstr>Office Theme</vt:lpstr>
      <vt:lpstr>SAYFR Ligth</vt:lpstr>
      <vt:lpstr>SAYFR  - the science behind</vt:lpstr>
      <vt:lpstr>PowerPoint Presentation</vt:lpstr>
      <vt:lpstr>PowerPoint Presentation</vt:lpstr>
      <vt:lpstr>Objective of program</vt:lpstr>
      <vt:lpstr>We offer a digitalized change, OTJ</vt:lpstr>
      <vt:lpstr>PowerPoint Presentation</vt:lpstr>
      <vt:lpstr>XLAB</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Torkel Soma</dc:creator>
  <cp:keywords/>
  <dc:description/>
  <cp:lastModifiedBy>Caroline  Gedde-Dahl</cp:lastModifiedBy>
  <cp:revision>26</cp:revision>
  <dcterms:created xsi:type="dcterms:W3CDTF">2023-01-09T13:33:15Z</dcterms:created>
  <dcterms:modified xsi:type="dcterms:W3CDTF">2023-02-10T13:46:30Z</dcterms:modified>
  <cp:category/>
</cp:coreProperties>
</file>